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68" r:id="rId4"/>
    <p:sldId id="257" r:id="rId5"/>
    <p:sldId id="426" r:id="rId6"/>
    <p:sldId id="258" r:id="rId7"/>
    <p:sldId id="259" r:id="rId8"/>
    <p:sldId id="260" r:id="rId9"/>
    <p:sldId id="261" r:id="rId10"/>
    <p:sldId id="262" r:id="rId11"/>
    <p:sldId id="266" r:id="rId12"/>
    <p:sldId id="424" r:id="rId13"/>
    <p:sldId id="4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C5E3-81DA-40CA-89A1-303E1CEDB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A2149-0377-4403-90DD-08177D0BA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04735-776F-4454-B454-56364103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C86B-D2B3-41DB-94B0-FF67B6236172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B98E3-D2D7-42C1-B4EA-BE62CD55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41E86-68AB-4281-9601-93CE2675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5B30-2FAE-4638-A945-5E280585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2C4D-E75D-4CFC-BE96-341AD377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B2B71-45BF-41DD-A129-440736C32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5CC58-3E74-4F7C-82B0-9097A8B6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C86B-D2B3-41DB-94B0-FF67B6236172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D3F47-BFD4-4141-AD20-577F4D31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ADDC7-F839-427D-8F35-8E835178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5B30-2FAE-4638-A945-5E280585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5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AACED-3BEA-4D3C-A530-38FFCD53E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B3584-814F-4754-A9DC-959322D01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2E0B3-8348-4F9E-B626-2D036699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C86B-D2B3-41DB-94B0-FF67B6236172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21F57-8E2E-4E30-A572-1498551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D4955-B5D2-41D3-9931-F26D4A7B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5B30-2FAE-4638-A945-5E280585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678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2673E2E-C8ED-4ABF-804D-325DFB83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F17B-1660-45B0-BD6C-B631C0629279}" type="datetimeFigureOut">
              <a:rPr lang="vi-VN" smtClean="0"/>
              <a:t>22/10/2021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71A406D-AC4C-43EB-9B92-D608F6AD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1390B0D-3EDF-4223-A10F-C8BC439C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436A-0356-4CFA-A69F-05F862DA0C32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E97473-B0A2-4598-922F-4AA53774AA51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37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732" y="3495977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732" y="77628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0412" y="776288"/>
            <a:ext cx="5171855" cy="5305426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ght Blue">
            <a:extLst>
              <a:ext uri="{FF2B5EF4-FFF2-40B4-BE49-F238E27FC236}">
                <a16:creationId xmlns:a16="http://schemas.microsoft.com/office/drawing/2014/main" id="{A79FF9CE-3554-4968-A9FA-35688BA9C7EB}"/>
              </a:ext>
            </a:extLst>
          </p:cNvPr>
          <p:cNvSpPr/>
          <p:nvPr userDrawn="1"/>
        </p:nvSpPr>
        <p:spPr>
          <a:xfrm rot="11700000">
            <a:off x="-4544341" y="83911"/>
            <a:ext cx="15959221" cy="10708345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7000">
                <a:srgbClr val="6070FF"/>
              </a:gs>
              <a:gs pos="0">
                <a:srgbClr val="3BC8F1">
                  <a:lumMod val="40000"/>
                  <a:lumOff val="60000"/>
                </a:srgb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</a:endParaRPr>
          </a:p>
        </p:txBody>
      </p:sp>
      <p:sp>
        <p:nvSpPr>
          <p:cNvPr id="9" name="Pink Purple">
            <a:extLst>
              <a:ext uri="{FF2B5EF4-FFF2-40B4-BE49-F238E27FC236}">
                <a16:creationId xmlns:a16="http://schemas.microsoft.com/office/drawing/2014/main" id="{F2952F66-E640-4036-8CCB-23BEAE2AA66A}"/>
              </a:ext>
            </a:extLst>
          </p:cNvPr>
          <p:cNvSpPr/>
          <p:nvPr userDrawn="1"/>
        </p:nvSpPr>
        <p:spPr>
          <a:xfrm rot="900000">
            <a:off x="-2069876" y="-4098675"/>
            <a:ext cx="10503734" cy="9394104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1000">
                <a:srgbClr val="6070FF"/>
              </a:gs>
              <a:gs pos="40000">
                <a:srgbClr val="FA3585">
                  <a:lumMod val="75000"/>
                </a:srgbClr>
              </a:gs>
              <a:gs pos="0">
                <a:srgbClr val="FA3585">
                  <a:lumMod val="75000"/>
                </a:srgb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</a:endParaRPr>
          </a:p>
        </p:txBody>
      </p:sp>
      <p:sp>
        <p:nvSpPr>
          <p:cNvPr id="10" name="Purple">
            <a:extLst>
              <a:ext uri="{FF2B5EF4-FFF2-40B4-BE49-F238E27FC236}">
                <a16:creationId xmlns:a16="http://schemas.microsoft.com/office/drawing/2014/main" id="{72B8BEB9-EA10-45B6-860B-031CE1238CEE}"/>
              </a:ext>
            </a:extLst>
          </p:cNvPr>
          <p:cNvSpPr/>
          <p:nvPr userDrawn="1"/>
        </p:nvSpPr>
        <p:spPr>
          <a:xfrm rot="15300000">
            <a:off x="1207066" y="-4670724"/>
            <a:ext cx="15008936" cy="13419874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3000">
                <a:srgbClr val="6070FF"/>
              </a:gs>
              <a:gs pos="0">
                <a:srgbClr val="6070FF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</a:endParaRPr>
          </a:p>
        </p:txBody>
      </p:sp>
      <p:sp>
        <p:nvSpPr>
          <p:cNvPr id="11" name="Pink">
            <a:extLst>
              <a:ext uri="{FF2B5EF4-FFF2-40B4-BE49-F238E27FC236}">
                <a16:creationId xmlns:a16="http://schemas.microsoft.com/office/drawing/2014/main" id="{860D5A1E-9CD5-49B7-B7B2-F9A1C737D081}"/>
              </a:ext>
            </a:extLst>
          </p:cNvPr>
          <p:cNvSpPr/>
          <p:nvPr userDrawn="1"/>
        </p:nvSpPr>
        <p:spPr>
          <a:xfrm rot="9000000">
            <a:off x="285211" y="-2546184"/>
            <a:ext cx="8538604" cy="7636573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0000">
                <a:srgbClr val="FA3585">
                  <a:lumMod val="75000"/>
                </a:srgbClr>
              </a:gs>
              <a:gs pos="0">
                <a:srgbClr val="FA3585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</a:endParaRPr>
          </a:p>
        </p:txBody>
      </p:sp>
      <p:sp>
        <p:nvSpPr>
          <p:cNvPr id="12" name="Light Blue">
            <a:extLst>
              <a:ext uri="{FF2B5EF4-FFF2-40B4-BE49-F238E27FC236}">
                <a16:creationId xmlns:a16="http://schemas.microsoft.com/office/drawing/2014/main" id="{42EDADD7-15BB-4EC0-84C1-74D8178E3AF6}"/>
              </a:ext>
            </a:extLst>
          </p:cNvPr>
          <p:cNvSpPr/>
          <p:nvPr userDrawn="1"/>
        </p:nvSpPr>
        <p:spPr>
          <a:xfrm rot="15300000">
            <a:off x="3663172" y="-3280938"/>
            <a:ext cx="15008936" cy="13419874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80000">
                <a:srgbClr val="6070FF">
                  <a:alpha val="32000"/>
                </a:srgbClr>
              </a:gs>
              <a:gs pos="0">
                <a:srgbClr val="3BC8F1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EF2E0D11-E211-45E4-A6DF-C1EF1F6F0B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5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8EB4-12F8-4097-8EB0-0E77C3F0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3B66-187C-45CF-8CB9-3849F74D9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8EB1D-5DCD-4409-8668-23903002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C86B-D2B3-41DB-94B0-FF67B6236172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5E28-E823-496B-8214-8B4E81D1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56476-1CC0-4167-8625-B340958B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5B30-2FAE-4638-A945-5E280585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A1BC-1C70-4CF3-B5AA-2620F0CA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4C893-D97D-4CD7-9E46-96C5063C4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94CAD-29D9-4FE6-A735-A99F32FE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C86B-D2B3-41DB-94B0-FF67B6236172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5252B-176B-402A-BCCD-E9E42CF0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AFC6-6903-4E15-9932-A6AFE4C2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5B30-2FAE-4638-A945-5E280585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CFA9-D59A-4B42-A548-3E2DEAD8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0F0C4-56AC-4ED6-9BAF-6E6A24F13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D7048-1462-4459-AF7D-9DCB7FF39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1E638-F390-4D49-A34A-E83200F7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C86B-D2B3-41DB-94B0-FF67B6236172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15479-8856-4B3B-8BB5-0DB4F617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89DF9-1F8D-40CC-B057-E8C938C1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5B30-2FAE-4638-A945-5E280585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0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6ABD-FB38-42E3-83F1-DF6DD675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4B52E-6B2F-4729-9278-AF200662D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70E07-C9D8-4A4D-BA55-6BD427968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12C51-7CA9-4132-B54F-76E6059DD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FA151-4686-4057-AE5D-C45CEA72F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7269C-DC53-449D-97C5-08E116CE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C86B-D2B3-41DB-94B0-FF67B6236172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8CF72-C80D-46DE-B48E-392EF3DC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F4F37-5E9D-4FF5-8128-142BBE07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5B30-2FAE-4638-A945-5E280585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6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5396-54CA-4834-8263-1121D831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1BE4F-4602-40BF-8DDA-4AE9C02B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C86B-D2B3-41DB-94B0-FF67B6236172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2F87A-5061-46BA-9D58-9096D684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C43BA-A18C-4705-9AEC-6C62C2BF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5B30-2FAE-4638-A945-5E280585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8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30DF1-5C1E-438A-9F39-4AE635DF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C86B-D2B3-41DB-94B0-FF67B6236172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BFC7E-8208-4283-B16C-312D4072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C4D4D-EF5E-4AEA-81E8-24556EB7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5B30-2FAE-4638-A945-5E280585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D914-8B3B-4973-A093-14D0BEEA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41363-A8F1-4467-9028-813AA9251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A0047-B06D-479F-9590-A0802D014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37BB-1AEE-4013-B738-950A8C6A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C86B-D2B3-41DB-94B0-FF67B6236172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9CB49-38FC-48C2-A6E9-FA0C0FF5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01B59-082E-403C-991C-28A43EE6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5B30-2FAE-4638-A945-5E280585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9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B4798-9883-4DCB-99FD-5F66192C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1AE95-93C1-48F1-813B-7C78C56BE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57D90-860F-4419-873A-CCDCAFA52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E4EDF-1DF6-4EBE-8E6A-EAA97A0F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C86B-D2B3-41DB-94B0-FF67B6236172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79E1C-CB8E-4C98-8ED8-5F462F8D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7B61B-C948-4173-8B37-B22060D2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5B30-2FAE-4638-A945-5E280585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7802D-16F5-4892-ACD1-50D00F11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1C45C-3627-42E1-910A-C845A1C89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FAAD0-7B2A-4615-99E7-8D791D4AF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C86B-D2B3-41DB-94B0-FF67B6236172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0B3A0-5D9C-40E6-9655-F4A29036C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DF57C-2604-43DB-A00D-703D2E1E1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55B30-2FAE-4638-A945-5E280585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0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4D3C35BC-D175-44D8-BD76-B46F928B622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35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3737C07A-B03A-4AF1-8EE7-28DDC17FEB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570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10" Type="http://schemas.openxmlformats.org/officeDocument/2006/relationships/image" Target="../media/image3.jpe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平行四边形 6">
            <a:extLst>
              <a:ext uri="{FF2B5EF4-FFF2-40B4-BE49-F238E27FC236}">
                <a16:creationId xmlns:a16="http://schemas.microsoft.com/office/drawing/2014/main" id="{23568EEE-9896-4F54-86CD-95886540DB56}"/>
              </a:ext>
            </a:extLst>
          </p:cNvPr>
          <p:cNvSpPr/>
          <p:nvPr/>
        </p:nvSpPr>
        <p:spPr>
          <a:xfrm rot="19586943">
            <a:off x="6535437" y="1623922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" fmla="*/ 0 w 4606366"/>
              <a:gd name="connsiteY0" fmla="*/ 1274301 h 1274301"/>
              <a:gd name="connsiteX1" fmla="*/ 131438 w 4606366"/>
              <a:gd name="connsiteY1" fmla="*/ 682608 h 1274301"/>
              <a:gd name="connsiteX2" fmla="*/ 318575 w 4606366"/>
              <a:gd name="connsiteY2" fmla="*/ 0 h 1274301"/>
              <a:gd name="connsiteX3" fmla="*/ 4606366 w 4606366"/>
              <a:gd name="connsiteY3" fmla="*/ 0 h 1274301"/>
              <a:gd name="connsiteX4" fmla="*/ 4287791 w 4606366"/>
              <a:gd name="connsiteY4" fmla="*/ 1274301 h 1274301"/>
              <a:gd name="connsiteX5" fmla="*/ 0 w 4606366"/>
              <a:gd name="connsiteY5" fmla="*/ 1274301 h 1274301"/>
              <a:gd name="connsiteX0" fmla="*/ 345969 w 4474928"/>
              <a:gd name="connsiteY0" fmla="*/ 1284331 h 1284331"/>
              <a:gd name="connsiteX1" fmla="*/ 0 w 4474928"/>
              <a:gd name="connsiteY1" fmla="*/ 682608 h 1284331"/>
              <a:gd name="connsiteX2" fmla="*/ 187137 w 4474928"/>
              <a:gd name="connsiteY2" fmla="*/ 0 h 1284331"/>
              <a:gd name="connsiteX3" fmla="*/ 4474928 w 4474928"/>
              <a:gd name="connsiteY3" fmla="*/ 0 h 1284331"/>
              <a:gd name="connsiteX4" fmla="*/ 4156353 w 4474928"/>
              <a:gd name="connsiteY4" fmla="*/ 1274301 h 1284331"/>
              <a:gd name="connsiteX5" fmla="*/ 345969 w 4474928"/>
              <a:gd name="connsiteY5" fmla="*/ 1284331 h 1284331"/>
              <a:gd name="connsiteX0" fmla="*/ 554298 w 4683257"/>
              <a:gd name="connsiteY0" fmla="*/ 1284331 h 1284331"/>
              <a:gd name="connsiteX1" fmla="*/ 0 w 4683257"/>
              <a:gd name="connsiteY1" fmla="*/ 899429 h 1284331"/>
              <a:gd name="connsiteX2" fmla="*/ 395466 w 4683257"/>
              <a:gd name="connsiteY2" fmla="*/ 0 h 1284331"/>
              <a:gd name="connsiteX3" fmla="*/ 4683257 w 4683257"/>
              <a:gd name="connsiteY3" fmla="*/ 0 h 1284331"/>
              <a:gd name="connsiteX4" fmla="*/ 4364682 w 4683257"/>
              <a:gd name="connsiteY4" fmla="*/ 1274301 h 1284331"/>
              <a:gd name="connsiteX5" fmla="*/ 554298 w 4683257"/>
              <a:gd name="connsiteY5" fmla="*/ 1284331 h 1284331"/>
              <a:gd name="connsiteX0" fmla="*/ 408846 w 4683257"/>
              <a:gd name="connsiteY0" fmla="*/ 1284683 h 1284683"/>
              <a:gd name="connsiteX1" fmla="*/ 0 w 4683257"/>
              <a:gd name="connsiteY1" fmla="*/ 899429 h 1284683"/>
              <a:gd name="connsiteX2" fmla="*/ 395466 w 4683257"/>
              <a:gd name="connsiteY2" fmla="*/ 0 h 1284683"/>
              <a:gd name="connsiteX3" fmla="*/ 4683257 w 4683257"/>
              <a:gd name="connsiteY3" fmla="*/ 0 h 1284683"/>
              <a:gd name="connsiteX4" fmla="*/ 4364682 w 4683257"/>
              <a:gd name="connsiteY4" fmla="*/ 1274301 h 1284683"/>
              <a:gd name="connsiteX5" fmla="*/ 408846 w 4683257"/>
              <a:gd name="connsiteY5" fmla="*/ 1284683 h 1284683"/>
              <a:gd name="connsiteX0" fmla="*/ 1459511 w 5733922"/>
              <a:gd name="connsiteY0" fmla="*/ 1287609 h 1287609"/>
              <a:gd name="connsiteX1" fmla="*/ 1050665 w 5733922"/>
              <a:gd name="connsiteY1" fmla="*/ 90235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854662 w 5733922"/>
              <a:gd name="connsiteY2" fmla="*/ 311936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492945 w 5733922"/>
              <a:gd name="connsiteY2" fmla="*/ 516134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966566 w 5240977"/>
              <a:gd name="connsiteY0" fmla="*/ 1284683 h 1284683"/>
              <a:gd name="connsiteX1" fmla="*/ 1038072 w 5240977"/>
              <a:gd name="connsiteY1" fmla="*/ 541089 h 1284683"/>
              <a:gd name="connsiteX2" fmla="*/ 0 w 5240977"/>
              <a:gd name="connsiteY2" fmla="*/ 513208 h 1284683"/>
              <a:gd name="connsiteX3" fmla="*/ 191133 w 5240977"/>
              <a:gd name="connsiteY3" fmla="*/ 5694 h 1284683"/>
              <a:gd name="connsiteX4" fmla="*/ 5240977 w 5240977"/>
              <a:gd name="connsiteY4" fmla="*/ 0 h 1284683"/>
              <a:gd name="connsiteX5" fmla="*/ 4922402 w 5240977"/>
              <a:gd name="connsiteY5" fmla="*/ 1274301 h 1284683"/>
              <a:gd name="connsiteX6" fmla="*/ 966566 w 5240977"/>
              <a:gd name="connsiteY6" fmla="*/ 1284683 h 1284683"/>
              <a:gd name="connsiteX0" fmla="*/ 1517487 w 5791898"/>
              <a:gd name="connsiteY0" fmla="*/ 1284683 h 1284683"/>
              <a:gd name="connsiteX1" fmla="*/ 1588993 w 5791898"/>
              <a:gd name="connsiteY1" fmla="*/ 541089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1898"/>
              <a:gd name="connsiteY0" fmla="*/ 1284683 h 1284683"/>
              <a:gd name="connsiteX1" fmla="*/ 1024276 w 5791898"/>
              <a:gd name="connsiteY1" fmla="*/ 532320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7578"/>
              <a:gd name="connsiteY0" fmla="*/ 1278989 h 1278989"/>
              <a:gd name="connsiteX1" fmla="*/ 1024276 w 5797578"/>
              <a:gd name="connsiteY1" fmla="*/ 526626 h 1278989"/>
              <a:gd name="connsiteX2" fmla="*/ 0 w 5797578"/>
              <a:gd name="connsiteY2" fmla="*/ 503466 h 1278989"/>
              <a:gd name="connsiteX3" fmla="*/ 742054 w 5797578"/>
              <a:gd name="connsiteY3" fmla="*/ 0 h 1278989"/>
              <a:gd name="connsiteX4" fmla="*/ 5797578 w 5797578"/>
              <a:gd name="connsiteY4" fmla="*/ 35636 h 1278989"/>
              <a:gd name="connsiteX5" fmla="*/ 5473323 w 5797578"/>
              <a:gd name="connsiteY5" fmla="*/ 1268607 h 1278989"/>
              <a:gd name="connsiteX6" fmla="*/ 1517487 w 5797578"/>
              <a:gd name="connsiteY6" fmla="*/ 1278989 h 127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05" name="等腰三角形 16">
            <a:extLst>
              <a:ext uri="{FF2B5EF4-FFF2-40B4-BE49-F238E27FC236}">
                <a16:creationId xmlns:a16="http://schemas.microsoft.com/office/drawing/2014/main" id="{043B263A-0737-4EBF-B86F-834366EB27BA}"/>
              </a:ext>
            </a:extLst>
          </p:cNvPr>
          <p:cNvSpPr/>
          <p:nvPr/>
        </p:nvSpPr>
        <p:spPr>
          <a:xfrm rot="8681015">
            <a:off x="8162044" y="2386969"/>
            <a:ext cx="999067" cy="861264"/>
          </a:xfrm>
          <a:prstGeom prst="triangle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06" name="直角三角形 1">
            <a:extLst>
              <a:ext uri="{FF2B5EF4-FFF2-40B4-BE49-F238E27FC236}">
                <a16:creationId xmlns:a16="http://schemas.microsoft.com/office/drawing/2014/main" id="{56DDC1E7-F20B-4321-80D9-100A34745978}"/>
              </a:ext>
            </a:extLst>
          </p:cNvPr>
          <p:cNvSpPr/>
          <p:nvPr/>
        </p:nvSpPr>
        <p:spPr>
          <a:xfrm flipH="1">
            <a:off x="5647765" y="2478001"/>
            <a:ext cx="6544234" cy="4379999"/>
          </a:xfrm>
          <a:prstGeom prst="rt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07" name="等腰三角形 3">
            <a:extLst>
              <a:ext uri="{FF2B5EF4-FFF2-40B4-BE49-F238E27FC236}">
                <a16:creationId xmlns:a16="http://schemas.microsoft.com/office/drawing/2014/main" id="{3E98DDC1-E077-49EA-9AC9-1D07D17FD89A}"/>
              </a:ext>
            </a:extLst>
          </p:cNvPr>
          <p:cNvSpPr/>
          <p:nvPr/>
        </p:nvSpPr>
        <p:spPr>
          <a:xfrm rot="19800000">
            <a:off x="6191506" y="5039048"/>
            <a:ext cx="830245" cy="71572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08" name="等腰三角形 4">
            <a:extLst>
              <a:ext uri="{FF2B5EF4-FFF2-40B4-BE49-F238E27FC236}">
                <a16:creationId xmlns:a16="http://schemas.microsoft.com/office/drawing/2014/main" id="{918D9ECB-7151-4E51-AE24-8AD6518B86D6}"/>
              </a:ext>
            </a:extLst>
          </p:cNvPr>
          <p:cNvSpPr/>
          <p:nvPr/>
        </p:nvSpPr>
        <p:spPr>
          <a:xfrm rot="8681015">
            <a:off x="10780358" y="4269743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09" name="平行四边形 6">
            <a:extLst>
              <a:ext uri="{FF2B5EF4-FFF2-40B4-BE49-F238E27FC236}">
                <a16:creationId xmlns:a16="http://schemas.microsoft.com/office/drawing/2014/main" id="{1C98A16E-3145-4AF1-8582-BFD3F63ED347}"/>
              </a:ext>
            </a:extLst>
          </p:cNvPr>
          <p:cNvSpPr/>
          <p:nvPr/>
        </p:nvSpPr>
        <p:spPr>
          <a:xfrm rot="19586943">
            <a:off x="6833246" y="3110664"/>
            <a:ext cx="4683257" cy="1284683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" fmla="*/ 0 w 4606366"/>
              <a:gd name="connsiteY0" fmla="*/ 1274301 h 1274301"/>
              <a:gd name="connsiteX1" fmla="*/ 131438 w 4606366"/>
              <a:gd name="connsiteY1" fmla="*/ 682608 h 1274301"/>
              <a:gd name="connsiteX2" fmla="*/ 318575 w 4606366"/>
              <a:gd name="connsiteY2" fmla="*/ 0 h 1274301"/>
              <a:gd name="connsiteX3" fmla="*/ 4606366 w 4606366"/>
              <a:gd name="connsiteY3" fmla="*/ 0 h 1274301"/>
              <a:gd name="connsiteX4" fmla="*/ 4287791 w 4606366"/>
              <a:gd name="connsiteY4" fmla="*/ 1274301 h 1274301"/>
              <a:gd name="connsiteX5" fmla="*/ 0 w 4606366"/>
              <a:gd name="connsiteY5" fmla="*/ 1274301 h 1274301"/>
              <a:gd name="connsiteX0" fmla="*/ 345969 w 4474928"/>
              <a:gd name="connsiteY0" fmla="*/ 1284331 h 1284331"/>
              <a:gd name="connsiteX1" fmla="*/ 0 w 4474928"/>
              <a:gd name="connsiteY1" fmla="*/ 682608 h 1284331"/>
              <a:gd name="connsiteX2" fmla="*/ 187137 w 4474928"/>
              <a:gd name="connsiteY2" fmla="*/ 0 h 1284331"/>
              <a:gd name="connsiteX3" fmla="*/ 4474928 w 4474928"/>
              <a:gd name="connsiteY3" fmla="*/ 0 h 1284331"/>
              <a:gd name="connsiteX4" fmla="*/ 4156353 w 4474928"/>
              <a:gd name="connsiteY4" fmla="*/ 1274301 h 1284331"/>
              <a:gd name="connsiteX5" fmla="*/ 345969 w 4474928"/>
              <a:gd name="connsiteY5" fmla="*/ 1284331 h 1284331"/>
              <a:gd name="connsiteX0" fmla="*/ 554298 w 4683257"/>
              <a:gd name="connsiteY0" fmla="*/ 1284331 h 1284331"/>
              <a:gd name="connsiteX1" fmla="*/ 0 w 4683257"/>
              <a:gd name="connsiteY1" fmla="*/ 899429 h 1284331"/>
              <a:gd name="connsiteX2" fmla="*/ 395466 w 4683257"/>
              <a:gd name="connsiteY2" fmla="*/ 0 h 1284331"/>
              <a:gd name="connsiteX3" fmla="*/ 4683257 w 4683257"/>
              <a:gd name="connsiteY3" fmla="*/ 0 h 1284331"/>
              <a:gd name="connsiteX4" fmla="*/ 4364682 w 4683257"/>
              <a:gd name="connsiteY4" fmla="*/ 1274301 h 1284331"/>
              <a:gd name="connsiteX5" fmla="*/ 554298 w 4683257"/>
              <a:gd name="connsiteY5" fmla="*/ 1284331 h 1284331"/>
              <a:gd name="connsiteX0" fmla="*/ 408846 w 4683257"/>
              <a:gd name="connsiteY0" fmla="*/ 1284683 h 1284683"/>
              <a:gd name="connsiteX1" fmla="*/ 0 w 4683257"/>
              <a:gd name="connsiteY1" fmla="*/ 899429 h 1284683"/>
              <a:gd name="connsiteX2" fmla="*/ 395466 w 4683257"/>
              <a:gd name="connsiteY2" fmla="*/ 0 h 1284683"/>
              <a:gd name="connsiteX3" fmla="*/ 4683257 w 4683257"/>
              <a:gd name="connsiteY3" fmla="*/ 0 h 1284683"/>
              <a:gd name="connsiteX4" fmla="*/ 4364682 w 4683257"/>
              <a:gd name="connsiteY4" fmla="*/ 1274301 h 1284683"/>
              <a:gd name="connsiteX5" fmla="*/ 408846 w 4683257"/>
              <a:gd name="connsiteY5" fmla="*/ 1284683 h 128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3257" h="1284683">
                <a:moveTo>
                  <a:pt x="408846" y="1284683"/>
                </a:moveTo>
                <a:lnTo>
                  <a:pt x="0" y="899429"/>
                </a:lnTo>
                <a:lnTo>
                  <a:pt x="395466" y="0"/>
                </a:lnTo>
                <a:lnTo>
                  <a:pt x="4683257" y="0"/>
                </a:lnTo>
                <a:lnTo>
                  <a:pt x="4364682" y="1274301"/>
                </a:lnTo>
                <a:lnTo>
                  <a:pt x="408846" y="12846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10" name="等腰三角形 7">
            <a:extLst>
              <a:ext uri="{FF2B5EF4-FFF2-40B4-BE49-F238E27FC236}">
                <a16:creationId xmlns:a16="http://schemas.microsoft.com/office/drawing/2014/main" id="{5D2EE760-E0EB-4042-B31E-2B35E0CBBD8F}"/>
              </a:ext>
            </a:extLst>
          </p:cNvPr>
          <p:cNvSpPr/>
          <p:nvPr/>
        </p:nvSpPr>
        <p:spPr>
          <a:xfrm rot="19800000">
            <a:off x="7039343" y="3815289"/>
            <a:ext cx="4513842" cy="694900"/>
          </a:xfrm>
          <a:custGeom>
            <a:avLst/>
            <a:gdLst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830245 w 830245"/>
              <a:gd name="connsiteY2" fmla="*/ 715728 h 715728"/>
              <a:gd name="connsiteX3" fmla="*/ 0 w 830245"/>
              <a:gd name="connsiteY3" fmla="*/ 715728 h 715728"/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657633 w 830245"/>
              <a:gd name="connsiteY2" fmla="*/ 377683 h 715728"/>
              <a:gd name="connsiteX3" fmla="*/ 830245 w 830245"/>
              <a:gd name="connsiteY3" fmla="*/ 715728 h 715728"/>
              <a:gd name="connsiteX4" fmla="*/ 0 w 830245"/>
              <a:gd name="connsiteY4" fmla="*/ 715728 h 715728"/>
              <a:gd name="connsiteX0" fmla="*/ 0 w 2580493"/>
              <a:gd name="connsiteY0" fmla="*/ 715728 h 715728"/>
              <a:gd name="connsiteX1" fmla="*/ 415123 w 2580493"/>
              <a:gd name="connsiteY1" fmla="*/ 0 h 715728"/>
              <a:gd name="connsiteX2" fmla="*/ 2580493 w 2580493"/>
              <a:gd name="connsiteY2" fmla="*/ 59334 h 715728"/>
              <a:gd name="connsiteX3" fmla="*/ 830245 w 2580493"/>
              <a:gd name="connsiteY3" fmla="*/ 715728 h 715728"/>
              <a:gd name="connsiteX4" fmla="*/ 0 w 2580493"/>
              <a:gd name="connsiteY4" fmla="*/ 715728 h 715728"/>
              <a:gd name="connsiteX0" fmla="*/ 0 w 3845273"/>
              <a:gd name="connsiteY0" fmla="*/ 715728 h 715728"/>
              <a:gd name="connsiteX1" fmla="*/ 415123 w 3845273"/>
              <a:gd name="connsiteY1" fmla="*/ 0 h 715728"/>
              <a:gd name="connsiteX2" fmla="*/ 2580493 w 3845273"/>
              <a:gd name="connsiteY2" fmla="*/ 59334 h 715728"/>
              <a:gd name="connsiteX3" fmla="*/ 3845273 w 3845273"/>
              <a:gd name="connsiteY3" fmla="*/ 468958 h 715728"/>
              <a:gd name="connsiteX4" fmla="*/ 0 w 3845273"/>
              <a:gd name="connsiteY4" fmla="*/ 715728 h 715728"/>
              <a:gd name="connsiteX0" fmla="*/ 0 w 3845273"/>
              <a:gd name="connsiteY0" fmla="*/ 759143 h 759143"/>
              <a:gd name="connsiteX1" fmla="*/ 415123 w 3845273"/>
              <a:gd name="connsiteY1" fmla="*/ 43415 h 759143"/>
              <a:gd name="connsiteX2" fmla="*/ 3478291 w 3845273"/>
              <a:gd name="connsiteY2" fmla="*/ 0 h 759143"/>
              <a:gd name="connsiteX3" fmla="*/ 3845273 w 3845273"/>
              <a:gd name="connsiteY3" fmla="*/ 512373 h 759143"/>
              <a:gd name="connsiteX4" fmla="*/ 0 w 3845273"/>
              <a:gd name="connsiteY4" fmla="*/ 759143 h 759143"/>
              <a:gd name="connsiteX0" fmla="*/ 0 w 3478291"/>
              <a:gd name="connsiteY0" fmla="*/ 759143 h 759143"/>
              <a:gd name="connsiteX1" fmla="*/ 415123 w 3478291"/>
              <a:gd name="connsiteY1" fmla="*/ 43415 h 759143"/>
              <a:gd name="connsiteX2" fmla="*/ 3478291 w 3478291"/>
              <a:gd name="connsiteY2" fmla="*/ 0 h 759143"/>
              <a:gd name="connsiteX3" fmla="*/ 3214485 w 3478291"/>
              <a:gd name="connsiteY3" fmla="*/ 582952 h 759143"/>
              <a:gd name="connsiteX4" fmla="*/ 0 w 3478291"/>
              <a:gd name="connsiteY4" fmla="*/ 759143 h 759143"/>
              <a:gd name="connsiteX0" fmla="*/ 564192 w 3063168"/>
              <a:gd name="connsiteY0" fmla="*/ 703460 h 703460"/>
              <a:gd name="connsiteX1" fmla="*/ 0 w 3063168"/>
              <a:gd name="connsiteY1" fmla="*/ 43415 h 703460"/>
              <a:gd name="connsiteX2" fmla="*/ 3063168 w 3063168"/>
              <a:gd name="connsiteY2" fmla="*/ 0 h 703460"/>
              <a:gd name="connsiteX3" fmla="*/ 2799362 w 3063168"/>
              <a:gd name="connsiteY3" fmla="*/ 582952 h 703460"/>
              <a:gd name="connsiteX4" fmla="*/ 564192 w 3063168"/>
              <a:gd name="connsiteY4" fmla="*/ 703460 h 703460"/>
              <a:gd name="connsiteX0" fmla="*/ 889430 w 3388406"/>
              <a:gd name="connsiteY0" fmla="*/ 703460 h 703460"/>
              <a:gd name="connsiteX1" fmla="*/ 0 w 3388406"/>
              <a:gd name="connsiteY1" fmla="*/ 41966 h 703460"/>
              <a:gd name="connsiteX2" fmla="*/ 3388406 w 3388406"/>
              <a:gd name="connsiteY2" fmla="*/ 0 h 703460"/>
              <a:gd name="connsiteX3" fmla="*/ 3124600 w 3388406"/>
              <a:gd name="connsiteY3" fmla="*/ 582952 h 703460"/>
              <a:gd name="connsiteX4" fmla="*/ 889430 w 3388406"/>
              <a:gd name="connsiteY4" fmla="*/ 703460 h 703460"/>
              <a:gd name="connsiteX0" fmla="*/ 938296 w 3437272"/>
              <a:gd name="connsiteY0" fmla="*/ 703460 h 703460"/>
              <a:gd name="connsiteX1" fmla="*/ 0 w 3437272"/>
              <a:gd name="connsiteY1" fmla="*/ 153498 h 703460"/>
              <a:gd name="connsiteX2" fmla="*/ 3437272 w 3437272"/>
              <a:gd name="connsiteY2" fmla="*/ 0 h 703460"/>
              <a:gd name="connsiteX3" fmla="*/ 3173466 w 3437272"/>
              <a:gd name="connsiteY3" fmla="*/ 582952 h 703460"/>
              <a:gd name="connsiteX4" fmla="*/ 938296 w 3437272"/>
              <a:gd name="connsiteY4" fmla="*/ 703460 h 703460"/>
              <a:gd name="connsiteX0" fmla="*/ 903360 w 3402336"/>
              <a:gd name="connsiteY0" fmla="*/ 703460 h 703460"/>
              <a:gd name="connsiteX1" fmla="*/ 0 w 3402336"/>
              <a:gd name="connsiteY1" fmla="*/ 173668 h 703460"/>
              <a:gd name="connsiteX2" fmla="*/ 3402336 w 3402336"/>
              <a:gd name="connsiteY2" fmla="*/ 0 h 703460"/>
              <a:gd name="connsiteX3" fmla="*/ 3138530 w 3402336"/>
              <a:gd name="connsiteY3" fmla="*/ 582952 h 703460"/>
              <a:gd name="connsiteX4" fmla="*/ 903360 w 3402336"/>
              <a:gd name="connsiteY4" fmla="*/ 703460 h 703460"/>
              <a:gd name="connsiteX0" fmla="*/ 738040 w 3402336"/>
              <a:gd name="connsiteY0" fmla="*/ 747757 h 747757"/>
              <a:gd name="connsiteX1" fmla="*/ 0 w 3402336"/>
              <a:gd name="connsiteY1" fmla="*/ 173668 h 747757"/>
              <a:gd name="connsiteX2" fmla="*/ 3402336 w 3402336"/>
              <a:gd name="connsiteY2" fmla="*/ 0 h 747757"/>
              <a:gd name="connsiteX3" fmla="*/ 3138530 w 3402336"/>
              <a:gd name="connsiteY3" fmla="*/ 582952 h 747757"/>
              <a:gd name="connsiteX4" fmla="*/ 738040 w 3402336"/>
              <a:gd name="connsiteY4" fmla="*/ 747757 h 747757"/>
              <a:gd name="connsiteX0" fmla="*/ 738040 w 3402336"/>
              <a:gd name="connsiteY0" fmla="*/ 747757 h 747757"/>
              <a:gd name="connsiteX1" fmla="*/ 0 w 3402336"/>
              <a:gd name="connsiteY1" fmla="*/ 173668 h 747757"/>
              <a:gd name="connsiteX2" fmla="*/ 3402336 w 3402336"/>
              <a:gd name="connsiteY2" fmla="*/ 0 h 747757"/>
              <a:gd name="connsiteX3" fmla="*/ 3048487 w 3402336"/>
              <a:gd name="connsiteY3" fmla="*/ 577548 h 747757"/>
              <a:gd name="connsiteX4" fmla="*/ 738040 w 3402336"/>
              <a:gd name="connsiteY4" fmla="*/ 747757 h 747757"/>
              <a:gd name="connsiteX0" fmla="*/ 738040 w 3534041"/>
              <a:gd name="connsiteY0" fmla="*/ 733828 h 733828"/>
              <a:gd name="connsiteX1" fmla="*/ 0 w 3534041"/>
              <a:gd name="connsiteY1" fmla="*/ 159739 h 733828"/>
              <a:gd name="connsiteX2" fmla="*/ 3534041 w 3534041"/>
              <a:gd name="connsiteY2" fmla="*/ 0 h 733828"/>
              <a:gd name="connsiteX3" fmla="*/ 3048487 w 3534041"/>
              <a:gd name="connsiteY3" fmla="*/ 563619 h 733828"/>
              <a:gd name="connsiteX4" fmla="*/ 738040 w 3534041"/>
              <a:gd name="connsiteY4" fmla="*/ 733828 h 733828"/>
              <a:gd name="connsiteX0" fmla="*/ 738040 w 3604397"/>
              <a:gd name="connsiteY0" fmla="*/ 801899 h 801899"/>
              <a:gd name="connsiteX1" fmla="*/ 0 w 3604397"/>
              <a:gd name="connsiteY1" fmla="*/ 227810 h 801899"/>
              <a:gd name="connsiteX2" fmla="*/ 3604397 w 3604397"/>
              <a:gd name="connsiteY2" fmla="*/ 0 h 801899"/>
              <a:gd name="connsiteX3" fmla="*/ 3048487 w 3604397"/>
              <a:gd name="connsiteY3" fmla="*/ 631690 h 801899"/>
              <a:gd name="connsiteX4" fmla="*/ 738040 w 3604397"/>
              <a:gd name="connsiteY4" fmla="*/ 801899 h 801899"/>
              <a:gd name="connsiteX0" fmla="*/ 738040 w 3604397"/>
              <a:gd name="connsiteY0" fmla="*/ 801899 h 801899"/>
              <a:gd name="connsiteX1" fmla="*/ 0 w 3604397"/>
              <a:gd name="connsiteY1" fmla="*/ 227810 h 801899"/>
              <a:gd name="connsiteX2" fmla="*/ 3604397 w 3604397"/>
              <a:gd name="connsiteY2" fmla="*/ 0 h 801899"/>
              <a:gd name="connsiteX3" fmla="*/ 3108516 w 3604397"/>
              <a:gd name="connsiteY3" fmla="*/ 635293 h 801899"/>
              <a:gd name="connsiteX4" fmla="*/ 738040 w 3604397"/>
              <a:gd name="connsiteY4" fmla="*/ 801899 h 801899"/>
              <a:gd name="connsiteX0" fmla="*/ 738040 w 4142939"/>
              <a:gd name="connsiteY0" fmla="*/ 801899 h 801899"/>
              <a:gd name="connsiteX1" fmla="*/ 0 w 4142939"/>
              <a:gd name="connsiteY1" fmla="*/ 227810 h 801899"/>
              <a:gd name="connsiteX2" fmla="*/ 3604397 w 4142939"/>
              <a:gd name="connsiteY2" fmla="*/ 0 h 801899"/>
              <a:gd name="connsiteX3" fmla="*/ 4142939 w 4142939"/>
              <a:gd name="connsiteY3" fmla="*/ 564843 h 801899"/>
              <a:gd name="connsiteX4" fmla="*/ 738040 w 4142939"/>
              <a:gd name="connsiteY4" fmla="*/ 801899 h 801899"/>
              <a:gd name="connsiteX0" fmla="*/ 738040 w 4361967"/>
              <a:gd name="connsiteY0" fmla="*/ 876918 h 876918"/>
              <a:gd name="connsiteX1" fmla="*/ 0 w 4361967"/>
              <a:gd name="connsiteY1" fmla="*/ 302829 h 876918"/>
              <a:gd name="connsiteX2" fmla="*/ 4361967 w 4361967"/>
              <a:gd name="connsiteY2" fmla="*/ 0 h 876918"/>
              <a:gd name="connsiteX3" fmla="*/ 4142939 w 4361967"/>
              <a:gd name="connsiteY3" fmla="*/ 639862 h 876918"/>
              <a:gd name="connsiteX4" fmla="*/ 738040 w 4361967"/>
              <a:gd name="connsiteY4" fmla="*/ 876918 h 876918"/>
              <a:gd name="connsiteX0" fmla="*/ 738040 w 4295215"/>
              <a:gd name="connsiteY0" fmla="*/ 868876 h 868876"/>
              <a:gd name="connsiteX1" fmla="*/ 0 w 4295215"/>
              <a:gd name="connsiteY1" fmla="*/ 294787 h 868876"/>
              <a:gd name="connsiteX2" fmla="*/ 4295215 w 4295215"/>
              <a:gd name="connsiteY2" fmla="*/ 0 h 868876"/>
              <a:gd name="connsiteX3" fmla="*/ 4142939 w 4295215"/>
              <a:gd name="connsiteY3" fmla="*/ 631820 h 868876"/>
              <a:gd name="connsiteX4" fmla="*/ 738040 w 4295215"/>
              <a:gd name="connsiteY4" fmla="*/ 868876 h 868876"/>
              <a:gd name="connsiteX0" fmla="*/ 738040 w 4295215"/>
              <a:gd name="connsiteY0" fmla="*/ 868876 h 868876"/>
              <a:gd name="connsiteX1" fmla="*/ 0 w 4295215"/>
              <a:gd name="connsiteY1" fmla="*/ 294787 h 868876"/>
              <a:gd name="connsiteX2" fmla="*/ 4295215 w 4295215"/>
              <a:gd name="connsiteY2" fmla="*/ 0 h 868876"/>
              <a:gd name="connsiteX3" fmla="*/ 4188203 w 4295215"/>
              <a:gd name="connsiteY3" fmla="*/ 580316 h 868876"/>
              <a:gd name="connsiteX4" fmla="*/ 738040 w 4295215"/>
              <a:gd name="connsiteY4" fmla="*/ 868876 h 868876"/>
              <a:gd name="connsiteX0" fmla="*/ 738040 w 4295215"/>
              <a:gd name="connsiteY0" fmla="*/ 868876 h 868876"/>
              <a:gd name="connsiteX1" fmla="*/ 0 w 4295215"/>
              <a:gd name="connsiteY1" fmla="*/ 294787 h 868876"/>
              <a:gd name="connsiteX2" fmla="*/ 4295215 w 4295215"/>
              <a:gd name="connsiteY2" fmla="*/ 0 h 868876"/>
              <a:gd name="connsiteX3" fmla="*/ 4177876 w 4295215"/>
              <a:gd name="connsiteY3" fmla="*/ 651991 h 868876"/>
              <a:gd name="connsiteX4" fmla="*/ 738040 w 4295215"/>
              <a:gd name="connsiteY4" fmla="*/ 868876 h 868876"/>
              <a:gd name="connsiteX0" fmla="*/ 235834 w 4295215"/>
              <a:gd name="connsiteY0" fmla="*/ 905001 h 905001"/>
              <a:gd name="connsiteX1" fmla="*/ 0 w 4295215"/>
              <a:gd name="connsiteY1" fmla="*/ 294787 h 905001"/>
              <a:gd name="connsiteX2" fmla="*/ 4295215 w 4295215"/>
              <a:gd name="connsiteY2" fmla="*/ 0 h 905001"/>
              <a:gd name="connsiteX3" fmla="*/ 4177876 w 4295215"/>
              <a:gd name="connsiteY3" fmla="*/ 651991 h 905001"/>
              <a:gd name="connsiteX4" fmla="*/ 235834 w 4295215"/>
              <a:gd name="connsiteY4" fmla="*/ 905001 h 905001"/>
              <a:gd name="connsiteX0" fmla="*/ 467072 w 4526453"/>
              <a:gd name="connsiteY0" fmla="*/ 905001 h 905001"/>
              <a:gd name="connsiteX1" fmla="*/ 0 w 4526453"/>
              <a:gd name="connsiteY1" fmla="*/ 533938 h 905001"/>
              <a:gd name="connsiteX2" fmla="*/ 4526453 w 4526453"/>
              <a:gd name="connsiteY2" fmla="*/ 0 h 905001"/>
              <a:gd name="connsiteX3" fmla="*/ 4409114 w 4526453"/>
              <a:gd name="connsiteY3" fmla="*/ 651991 h 905001"/>
              <a:gd name="connsiteX4" fmla="*/ 467072 w 4526453"/>
              <a:gd name="connsiteY4" fmla="*/ 905001 h 905001"/>
              <a:gd name="connsiteX0" fmla="*/ 467072 w 4513842"/>
              <a:gd name="connsiteY0" fmla="*/ 694900 h 694900"/>
              <a:gd name="connsiteX1" fmla="*/ 0 w 4513842"/>
              <a:gd name="connsiteY1" fmla="*/ 323837 h 694900"/>
              <a:gd name="connsiteX2" fmla="*/ 4513842 w 4513842"/>
              <a:gd name="connsiteY2" fmla="*/ 0 h 694900"/>
              <a:gd name="connsiteX3" fmla="*/ 4409114 w 4513842"/>
              <a:gd name="connsiteY3" fmla="*/ 441890 h 694900"/>
              <a:gd name="connsiteX4" fmla="*/ 467072 w 4513842"/>
              <a:gd name="connsiteY4" fmla="*/ 694900 h 69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3842" h="694900">
                <a:moveTo>
                  <a:pt x="467072" y="694900"/>
                </a:moveTo>
                <a:lnTo>
                  <a:pt x="0" y="323837"/>
                </a:lnTo>
                <a:lnTo>
                  <a:pt x="4513842" y="0"/>
                </a:lnTo>
                <a:lnTo>
                  <a:pt x="4409114" y="441890"/>
                </a:lnTo>
                <a:lnTo>
                  <a:pt x="467072" y="694900"/>
                </a:lnTo>
                <a:close/>
              </a:path>
            </a:pathLst>
          </a:custGeom>
          <a:solidFill>
            <a:srgbClr val="1F497D">
              <a:alpha val="66000"/>
            </a:srgb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11" name="等腰三角形 8">
            <a:extLst>
              <a:ext uri="{FF2B5EF4-FFF2-40B4-BE49-F238E27FC236}">
                <a16:creationId xmlns:a16="http://schemas.microsoft.com/office/drawing/2014/main" id="{3232BC29-4375-448C-B39B-F87F733ECA81}"/>
              </a:ext>
            </a:extLst>
          </p:cNvPr>
          <p:cNvSpPr/>
          <p:nvPr/>
        </p:nvSpPr>
        <p:spPr>
          <a:xfrm rot="8681015">
            <a:off x="8987371" y="396830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12" name="菱形 10">
            <a:extLst>
              <a:ext uri="{FF2B5EF4-FFF2-40B4-BE49-F238E27FC236}">
                <a16:creationId xmlns:a16="http://schemas.microsoft.com/office/drawing/2014/main" id="{A12D36E6-1A3D-45A5-9C0F-FB254A9CB35A}"/>
              </a:ext>
            </a:extLst>
          </p:cNvPr>
          <p:cNvSpPr/>
          <p:nvPr/>
        </p:nvSpPr>
        <p:spPr>
          <a:xfrm>
            <a:off x="8873922" y="1085460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" fmla="*/ 0 w 3296384"/>
              <a:gd name="connsiteY0" fmla="*/ 1032087 h 2064173"/>
              <a:gd name="connsiteX1" fmla="*/ 1621298 w 3296384"/>
              <a:gd name="connsiteY1" fmla="*/ 0 h 2064173"/>
              <a:gd name="connsiteX2" fmla="*/ 3296384 w 3296384"/>
              <a:gd name="connsiteY2" fmla="*/ 1045534 h 2064173"/>
              <a:gd name="connsiteX3" fmla="*/ 1621298 w 3296384"/>
              <a:gd name="connsiteY3" fmla="*/ 2064173 h 2064173"/>
              <a:gd name="connsiteX4" fmla="*/ 0 w 3296384"/>
              <a:gd name="connsiteY4" fmla="*/ 1032087 h 2064173"/>
              <a:gd name="connsiteX0" fmla="*/ 0 w 3296384"/>
              <a:gd name="connsiteY0" fmla="*/ 1032087 h 2010385"/>
              <a:gd name="connsiteX1" fmla="*/ 1621298 w 3296384"/>
              <a:gd name="connsiteY1" fmla="*/ 0 h 2010385"/>
              <a:gd name="connsiteX2" fmla="*/ 3296384 w 3296384"/>
              <a:gd name="connsiteY2" fmla="*/ 1045534 h 2010385"/>
              <a:gd name="connsiteX3" fmla="*/ 1621298 w 3296384"/>
              <a:gd name="connsiteY3" fmla="*/ 2010385 h 2010385"/>
              <a:gd name="connsiteX4" fmla="*/ 0 w 3296384"/>
              <a:gd name="connsiteY4" fmla="*/ 1032087 h 20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13" name="平行四边形 11">
            <a:extLst>
              <a:ext uri="{FF2B5EF4-FFF2-40B4-BE49-F238E27FC236}">
                <a16:creationId xmlns:a16="http://schemas.microsoft.com/office/drawing/2014/main" id="{6D008592-EB63-473A-92B0-6D1E0DFF14D5}"/>
              </a:ext>
            </a:extLst>
          </p:cNvPr>
          <p:cNvSpPr/>
          <p:nvPr/>
        </p:nvSpPr>
        <p:spPr>
          <a:xfrm>
            <a:off x="8837594" y="1674110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" fmla="*/ 79456 w 1802902"/>
              <a:gd name="connsiteY0" fmla="*/ 1295824 h 1295824"/>
              <a:gd name="connsiteX1" fmla="*/ 0 w 1802902"/>
              <a:gd name="connsiteY1" fmla="*/ 201706 h 1295824"/>
              <a:gd name="connsiteX2" fmla="*/ 1802902 w 1802902"/>
              <a:gd name="connsiteY2" fmla="*/ 0 h 1295824"/>
              <a:gd name="connsiteX3" fmla="*/ 1478946 w 1802902"/>
              <a:gd name="connsiteY3" fmla="*/ 1295824 h 1295824"/>
              <a:gd name="connsiteX4" fmla="*/ 79456 w 1802902"/>
              <a:gd name="connsiteY4" fmla="*/ 1295824 h 1295824"/>
              <a:gd name="connsiteX0" fmla="*/ 79456 w 1478946"/>
              <a:gd name="connsiteY0" fmla="*/ 1524424 h 1524424"/>
              <a:gd name="connsiteX1" fmla="*/ 0 w 1478946"/>
              <a:gd name="connsiteY1" fmla="*/ 430306 h 1524424"/>
              <a:gd name="connsiteX2" fmla="*/ 740585 w 1478946"/>
              <a:gd name="connsiteY2" fmla="*/ 0 h 1524424"/>
              <a:gd name="connsiteX3" fmla="*/ 1478946 w 1478946"/>
              <a:gd name="connsiteY3" fmla="*/ 1524424 h 1524424"/>
              <a:gd name="connsiteX4" fmla="*/ 79456 w 1478946"/>
              <a:gd name="connsiteY4" fmla="*/ 1524424 h 1524424"/>
              <a:gd name="connsiteX0" fmla="*/ 79456 w 2554711"/>
              <a:gd name="connsiteY0" fmla="*/ 1524424 h 1524424"/>
              <a:gd name="connsiteX1" fmla="*/ 0 w 2554711"/>
              <a:gd name="connsiteY1" fmla="*/ 430306 h 1524424"/>
              <a:gd name="connsiteX2" fmla="*/ 740585 w 2554711"/>
              <a:gd name="connsiteY2" fmla="*/ 0 h 1524424"/>
              <a:gd name="connsiteX3" fmla="*/ 2554711 w 2554711"/>
              <a:gd name="connsiteY3" fmla="*/ 905859 h 1524424"/>
              <a:gd name="connsiteX4" fmla="*/ 79456 w 2554711"/>
              <a:gd name="connsiteY4" fmla="*/ 1524424 h 1524424"/>
              <a:gd name="connsiteX0" fmla="*/ 1625868 w 2554711"/>
              <a:gd name="connsiteY0" fmla="*/ 1349612 h 1349612"/>
              <a:gd name="connsiteX1" fmla="*/ 0 w 2554711"/>
              <a:gd name="connsiteY1" fmla="*/ 430306 h 1349612"/>
              <a:gd name="connsiteX2" fmla="*/ 740585 w 2554711"/>
              <a:gd name="connsiteY2" fmla="*/ 0 h 1349612"/>
              <a:gd name="connsiteX3" fmla="*/ 2554711 w 2554711"/>
              <a:gd name="connsiteY3" fmla="*/ 905859 h 1349612"/>
              <a:gd name="connsiteX4" fmla="*/ 1625868 w 2554711"/>
              <a:gd name="connsiteY4" fmla="*/ 1349612 h 1349612"/>
              <a:gd name="connsiteX0" fmla="*/ 1666209 w 2554711"/>
              <a:gd name="connsiteY0" fmla="*/ 1376506 h 1376506"/>
              <a:gd name="connsiteX1" fmla="*/ 0 w 2554711"/>
              <a:gd name="connsiteY1" fmla="*/ 430306 h 1376506"/>
              <a:gd name="connsiteX2" fmla="*/ 740585 w 2554711"/>
              <a:gd name="connsiteY2" fmla="*/ 0 h 1376506"/>
              <a:gd name="connsiteX3" fmla="*/ 2554711 w 2554711"/>
              <a:gd name="connsiteY3" fmla="*/ 905859 h 1376506"/>
              <a:gd name="connsiteX4" fmla="*/ 1666209 w 2554711"/>
              <a:gd name="connsiteY4" fmla="*/ 1376506 h 1376506"/>
              <a:gd name="connsiteX0" fmla="*/ 1666209 w 2554711"/>
              <a:gd name="connsiteY0" fmla="*/ 1416848 h 1416848"/>
              <a:gd name="connsiteX1" fmla="*/ 0 w 2554711"/>
              <a:gd name="connsiteY1" fmla="*/ 470648 h 1416848"/>
              <a:gd name="connsiteX2" fmla="*/ 713691 w 2554711"/>
              <a:gd name="connsiteY2" fmla="*/ 0 h 1416848"/>
              <a:gd name="connsiteX3" fmla="*/ 2554711 w 2554711"/>
              <a:gd name="connsiteY3" fmla="*/ 946201 h 1416848"/>
              <a:gd name="connsiteX4" fmla="*/ 1666209 w 2554711"/>
              <a:gd name="connsiteY4" fmla="*/ 1416848 h 14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14" name="等腰三角形 12">
            <a:extLst>
              <a:ext uri="{FF2B5EF4-FFF2-40B4-BE49-F238E27FC236}">
                <a16:creationId xmlns:a16="http://schemas.microsoft.com/office/drawing/2014/main" id="{17010006-5AE1-4B7A-A0CC-B2C245810135}"/>
              </a:ext>
            </a:extLst>
          </p:cNvPr>
          <p:cNvSpPr/>
          <p:nvPr/>
        </p:nvSpPr>
        <p:spPr>
          <a:xfrm rot="19800000">
            <a:off x="11079596" y="1649001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" fmla="*/ 0 w 986856"/>
              <a:gd name="connsiteY0" fmla="*/ 766613 h 766613"/>
              <a:gd name="connsiteX1" fmla="*/ 550336 w 986856"/>
              <a:gd name="connsiteY1" fmla="*/ 0 h 766613"/>
              <a:gd name="connsiteX2" fmla="*/ 986856 w 986856"/>
              <a:gd name="connsiteY2" fmla="*/ 766613 h 766613"/>
              <a:gd name="connsiteX3" fmla="*/ 0 w 986856"/>
              <a:gd name="connsiteY3" fmla="*/ 766613 h 76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15" name="等腰三角形 2">
            <a:extLst>
              <a:ext uri="{FF2B5EF4-FFF2-40B4-BE49-F238E27FC236}">
                <a16:creationId xmlns:a16="http://schemas.microsoft.com/office/drawing/2014/main" id="{CEBB628C-81F7-4232-A13C-02C33E5E64F7}"/>
              </a:ext>
            </a:extLst>
          </p:cNvPr>
          <p:cNvSpPr/>
          <p:nvPr/>
        </p:nvSpPr>
        <p:spPr>
          <a:xfrm rot="16200000">
            <a:off x="10320263" y="2265799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16" name="等腰三角形 13">
            <a:extLst>
              <a:ext uri="{FF2B5EF4-FFF2-40B4-BE49-F238E27FC236}">
                <a16:creationId xmlns:a16="http://schemas.microsoft.com/office/drawing/2014/main" id="{69690AC3-831F-4A3D-915D-39E70BC209DB}"/>
              </a:ext>
            </a:extLst>
          </p:cNvPr>
          <p:cNvSpPr/>
          <p:nvPr/>
        </p:nvSpPr>
        <p:spPr>
          <a:xfrm rot="8681015">
            <a:off x="10487287" y="2927081"/>
            <a:ext cx="510208" cy="439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17" name="等腰三角形 14">
            <a:extLst>
              <a:ext uri="{FF2B5EF4-FFF2-40B4-BE49-F238E27FC236}">
                <a16:creationId xmlns:a16="http://schemas.microsoft.com/office/drawing/2014/main" id="{F59E6DDE-167B-4A56-9825-402F93A288B8}"/>
              </a:ext>
            </a:extLst>
          </p:cNvPr>
          <p:cNvSpPr/>
          <p:nvPr/>
        </p:nvSpPr>
        <p:spPr>
          <a:xfrm rot="16200000">
            <a:off x="10462329" y="884712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18" name="等腰三角形 15">
            <a:extLst>
              <a:ext uri="{FF2B5EF4-FFF2-40B4-BE49-F238E27FC236}">
                <a16:creationId xmlns:a16="http://schemas.microsoft.com/office/drawing/2014/main" id="{D7494414-60EC-467D-B226-62A27F4B6560}"/>
              </a:ext>
            </a:extLst>
          </p:cNvPr>
          <p:cNvSpPr/>
          <p:nvPr/>
        </p:nvSpPr>
        <p:spPr>
          <a:xfrm rot="5400000">
            <a:off x="11046828" y="933562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19" name="等腰三角形 18">
            <a:extLst>
              <a:ext uri="{FF2B5EF4-FFF2-40B4-BE49-F238E27FC236}">
                <a16:creationId xmlns:a16="http://schemas.microsoft.com/office/drawing/2014/main" id="{39E80FEE-47A2-4C3B-B2F7-0DC9E33EA1DD}"/>
              </a:ext>
            </a:extLst>
          </p:cNvPr>
          <p:cNvSpPr/>
          <p:nvPr/>
        </p:nvSpPr>
        <p:spPr>
          <a:xfrm rot="19800000">
            <a:off x="9264057" y="727614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" fmla="*/ 0 w 1104855"/>
              <a:gd name="connsiteY0" fmla="*/ 1031212 h 1031212"/>
              <a:gd name="connsiteX1" fmla="*/ 535860 w 1104855"/>
              <a:gd name="connsiteY1" fmla="*/ 0 h 1031212"/>
              <a:gd name="connsiteX2" fmla="*/ 1104855 w 1104855"/>
              <a:gd name="connsiteY2" fmla="*/ 981026 h 1031212"/>
              <a:gd name="connsiteX3" fmla="*/ 0 w 1104855"/>
              <a:gd name="connsiteY3" fmla="*/ 1031212 h 103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220" name="梯形 19">
            <a:extLst>
              <a:ext uri="{FF2B5EF4-FFF2-40B4-BE49-F238E27FC236}">
                <a16:creationId xmlns:a16="http://schemas.microsoft.com/office/drawing/2014/main" id="{D677250F-CEE3-47EB-80AE-AD91FB4CA9EA}"/>
              </a:ext>
            </a:extLst>
          </p:cNvPr>
          <p:cNvSpPr/>
          <p:nvPr/>
        </p:nvSpPr>
        <p:spPr>
          <a:xfrm rot="8948101">
            <a:off x="7888749" y="1271195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" fmla="*/ 0 w 1582162"/>
              <a:gd name="connsiteY0" fmla="*/ 1000333 h 1000333"/>
              <a:gd name="connsiteX1" fmla="*/ 593885 w 1582162"/>
              <a:gd name="connsiteY1" fmla="*/ 0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09487 h 1009487"/>
              <a:gd name="connsiteX1" fmla="*/ 552357 w 1582162"/>
              <a:gd name="connsiteY1" fmla="*/ 0 h 1009487"/>
              <a:gd name="connsiteX2" fmla="*/ 1444124 w 1582162"/>
              <a:gd name="connsiteY2" fmla="*/ 9154 h 1009487"/>
              <a:gd name="connsiteX3" fmla="*/ 1582162 w 1582162"/>
              <a:gd name="connsiteY3" fmla="*/ 561307 h 1009487"/>
              <a:gd name="connsiteX4" fmla="*/ 0 w 1582162"/>
              <a:gd name="connsiteY4" fmla="*/ 1009487 h 1009487"/>
              <a:gd name="connsiteX0" fmla="*/ 0 w 1582162"/>
              <a:gd name="connsiteY0" fmla="*/ 1000333 h 1000333"/>
              <a:gd name="connsiteX1" fmla="*/ 515475 w 1582162"/>
              <a:gd name="connsiteY1" fmla="*/ 134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55658 h 1055658"/>
              <a:gd name="connsiteX1" fmla="*/ 515475 w 1582162"/>
              <a:gd name="connsiteY1" fmla="*/ 55459 h 1055658"/>
              <a:gd name="connsiteX2" fmla="*/ 1430191 w 1582162"/>
              <a:gd name="connsiteY2" fmla="*/ 0 h 1055658"/>
              <a:gd name="connsiteX3" fmla="*/ 1582162 w 1582162"/>
              <a:gd name="connsiteY3" fmla="*/ 607478 h 1055658"/>
              <a:gd name="connsiteX4" fmla="*/ 0 w 1582162"/>
              <a:gd name="connsiteY4" fmla="*/ 1055658 h 1055658"/>
              <a:gd name="connsiteX0" fmla="*/ 0 w 2069478"/>
              <a:gd name="connsiteY0" fmla="*/ 1055658 h 1055658"/>
              <a:gd name="connsiteX1" fmla="*/ 515475 w 2069478"/>
              <a:gd name="connsiteY1" fmla="*/ 55459 h 1055658"/>
              <a:gd name="connsiteX2" fmla="*/ 1430191 w 2069478"/>
              <a:gd name="connsiteY2" fmla="*/ 0 h 1055658"/>
              <a:gd name="connsiteX3" fmla="*/ 2069478 w 2069478"/>
              <a:gd name="connsiteY3" fmla="*/ 1024051 h 1055658"/>
              <a:gd name="connsiteX4" fmla="*/ 0 w 2069478"/>
              <a:gd name="connsiteY4" fmla="*/ 1055658 h 10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</a:endParaRPr>
          </a:p>
        </p:txBody>
      </p:sp>
      <p:sp>
        <p:nvSpPr>
          <p:cNvPr id="8" name="六边形 78">
            <a:extLst>
              <a:ext uri="{FF2B5EF4-FFF2-40B4-BE49-F238E27FC236}">
                <a16:creationId xmlns:a16="http://schemas.microsoft.com/office/drawing/2014/main" id="{1B2F4259-E664-4C3A-A6CC-385DB98BE42E}"/>
              </a:ext>
            </a:extLst>
          </p:cNvPr>
          <p:cNvSpPr/>
          <p:nvPr/>
        </p:nvSpPr>
        <p:spPr>
          <a:xfrm>
            <a:off x="5281186" y="5032455"/>
            <a:ext cx="6488214" cy="910496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组合 79">
            <a:extLst>
              <a:ext uri="{FF2B5EF4-FFF2-40B4-BE49-F238E27FC236}">
                <a16:creationId xmlns:a16="http://schemas.microsoft.com/office/drawing/2014/main" id="{082EAB9F-4D4F-42A5-B2F0-ACD6A7CDA8AE}"/>
              </a:ext>
            </a:extLst>
          </p:cNvPr>
          <p:cNvGrpSpPr/>
          <p:nvPr/>
        </p:nvGrpSpPr>
        <p:grpSpPr>
          <a:xfrm>
            <a:off x="4914657" y="4925346"/>
            <a:ext cx="1166758" cy="11671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80">
              <a:extLst>
                <a:ext uri="{FF2B5EF4-FFF2-40B4-BE49-F238E27FC236}">
                  <a16:creationId xmlns:a16="http://schemas.microsoft.com/office/drawing/2014/main" id="{D1C8BB11-BAE0-41E6-B94D-C338F19CAD85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椭圆 81">
              <a:extLst>
                <a:ext uri="{FF2B5EF4-FFF2-40B4-BE49-F238E27FC236}">
                  <a16:creationId xmlns:a16="http://schemas.microsoft.com/office/drawing/2014/main" id="{48A094FA-FEF1-401C-B63F-944AB97CB892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矩形 82">
            <a:extLst>
              <a:ext uri="{FF2B5EF4-FFF2-40B4-BE49-F238E27FC236}">
                <a16:creationId xmlns:a16="http://schemas.microsoft.com/office/drawing/2014/main" id="{799DA088-6AF9-4711-85E8-263EE475479B}"/>
              </a:ext>
            </a:extLst>
          </p:cNvPr>
          <p:cNvSpPr/>
          <p:nvPr/>
        </p:nvSpPr>
        <p:spPr>
          <a:xfrm>
            <a:off x="5652648" y="5141501"/>
            <a:ext cx="6313921" cy="707862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lvl="0" algn="ctr" defTabSz="933450">
              <a:defRPr/>
            </a:pPr>
            <a:r>
              <a:rPr lang="vi-VN" altLang="zh-CN" sz="2000" b="1" kern="0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zh-CN" sz="2000" b="1" kern="0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Bạc Thị Thu Oanh, Dương Thị Thu Uyên </a:t>
            </a:r>
          </a:p>
          <a:p>
            <a:pPr lvl="0" algn="ctr" defTabSz="933450">
              <a:defRPr/>
            </a:pPr>
            <a:r>
              <a:rPr lang="vi-VN" altLang="zh-CN" sz="2000" b="1" kern="0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K59 ĐHGD Mầm non </a:t>
            </a:r>
            <a:r>
              <a:rPr lang="en-US" altLang="zh-CN" sz="2000" b="1" kern="0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endParaRPr lang="vi-VN" altLang="zh-CN" sz="2000" b="1" kern="0" dirty="0"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组合 84">
            <a:extLst>
              <a:ext uri="{FF2B5EF4-FFF2-40B4-BE49-F238E27FC236}">
                <a16:creationId xmlns:a16="http://schemas.microsoft.com/office/drawing/2014/main" id="{04F535BD-8D05-4F69-918C-368ECD4F297B}"/>
              </a:ext>
            </a:extLst>
          </p:cNvPr>
          <p:cNvGrpSpPr/>
          <p:nvPr/>
        </p:nvGrpSpPr>
        <p:grpSpPr>
          <a:xfrm>
            <a:off x="5084017" y="5094770"/>
            <a:ext cx="825550" cy="825848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85">
              <a:extLst>
                <a:ext uri="{FF2B5EF4-FFF2-40B4-BE49-F238E27FC236}">
                  <a16:creationId xmlns:a16="http://schemas.microsoft.com/office/drawing/2014/main" id="{E4A871D8-5632-4B7B-978A-5C19EE9D25B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86">
              <a:extLst>
                <a:ext uri="{FF2B5EF4-FFF2-40B4-BE49-F238E27FC236}">
                  <a16:creationId xmlns:a16="http://schemas.microsoft.com/office/drawing/2014/main" id="{258992B2-4FC4-4B75-B576-E4CC50DF1D4D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6" name="Graphic 131" descr="Lecturer with solid fill">
            <a:extLst>
              <a:ext uri="{FF2B5EF4-FFF2-40B4-BE49-F238E27FC236}">
                <a16:creationId xmlns:a16="http://schemas.microsoft.com/office/drawing/2014/main" id="{F076FE19-942D-476D-A858-FB57A25FA5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20308" y="5133460"/>
            <a:ext cx="682625" cy="682625"/>
          </a:xfrm>
          <a:prstGeom prst="rect">
            <a:avLst/>
          </a:prstGeom>
        </p:spPr>
      </p:pic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F765763-20F6-4768-A5EE-3D8D1BFFB12D}"/>
              </a:ext>
            </a:extLst>
          </p:cNvPr>
          <p:cNvGrpSpPr/>
          <p:nvPr/>
        </p:nvGrpSpPr>
        <p:grpSpPr>
          <a:xfrm>
            <a:off x="1131559" y="1835293"/>
            <a:ext cx="9802937" cy="2092510"/>
            <a:chOff x="12944546" y="2036208"/>
            <a:chExt cx="6259874" cy="3385985"/>
          </a:xfrm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8A19CD9D-9F8E-4233-9C31-761028B253C8}"/>
                </a:ext>
              </a:extLst>
            </p:cNvPr>
            <p:cNvSpPr/>
            <p:nvPr/>
          </p:nvSpPr>
          <p:spPr>
            <a:xfrm>
              <a:off x="12944546" y="2036208"/>
              <a:ext cx="6259874" cy="3385985"/>
            </a:xfrm>
            <a:prstGeom prst="roundRect">
              <a:avLst>
                <a:gd name="adj" fmla="val 6699"/>
              </a:avLst>
            </a:prstGeom>
            <a:solidFill>
              <a:schemeClr val="bg1"/>
            </a:solidFill>
            <a:ln w="53975">
              <a:noFill/>
            </a:ln>
            <a:effectLst>
              <a:outerShdw blurRad="736600" dist="431800" dir="366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38FEAE6F-5398-4D26-8A13-4B2AF5B58080}"/>
                </a:ext>
              </a:extLst>
            </p:cNvPr>
            <p:cNvSpPr txBox="1"/>
            <p:nvPr/>
          </p:nvSpPr>
          <p:spPr>
            <a:xfrm>
              <a:off x="14082074" y="3436775"/>
              <a:ext cx="5122346" cy="5848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0D66F865-1A6F-4D2C-A6CB-0712BF832FF6}"/>
                </a:ext>
              </a:extLst>
            </p:cNvPr>
            <p:cNvSpPr/>
            <p:nvPr/>
          </p:nvSpPr>
          <p:spPr>
            <a:xfrm>
              <a:off x="13335815" y="2863944"/>
              <a:ext cx="369508" cy="166195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799" b="0" i="0" u="none" strike="noStrike" kern="1200" cap="none" spc="0" normalizeH="0" baseline="0" noProof="0" dirty="0">
                <a:ln>
                  <a:noFill/>
                </a:ln>
                <a:solidFill>
                  <a:srgbClr val="377DFF"/>
                </a:solidFill>
                <a:effectLst/>
                <a:uLnTx/>
                <a:uFillTx/>
                <a:latin typeface="#9Slide03 AllRoundGothic" panose="020B07030202020201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7D09AC5E-036A-4589-AA88-DDE034F3BDF7}"/>
              </a:ext>
            </a:extLst>
          </p:cNvPr>
          <p:cNvSpPr txBox="1"/>
          <p:nvPr/>
        </p:nvSpPr>
        <p:spPr>
          <a:xfrm>
            <a:off x="1819704" y="2165413"/>
            <a:ext cx="8644600" cy="129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KINH NGHIỆM RLNVSP CHO SINH VIÊN KHOA TIỂU HỌC MẦM NON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1F71311-84BD-4A0A-AB69-635114916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65976" y="3505617"/>
            <a:ext cx="5466437" cy="33614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" y="130517"/>
            <a:ext cx="2173256" cy="21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A4959E0-FB66-4197-B652-299BAEF5E3FD}"/>
              </a:ext>
            </a:extLst>
          </p:cNvPr>
          <p:cNvSpPr txBox="1"/>
          <p:nvPr/>
        </p:nvSpPr>
        <p:spPr>
          <a:xfrm>
            <a:off x="28437" y="305296"/>
            <a:ext cx="11374161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VỚI SINH VIÊN 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4581E8-74EA-41F3-80CE-5D1AD8A62033}"/>
              </a:ext>
            </a:extLst>
          </p:cNvPr>
          <p:cNvSpPr txBox="1"/>
          <p:nvPr/>
        </p:nvSpPr>
        <p:spPr>
          <a:xfrm>
            <a:off x="1561672" y="4900807"/>
            <a:ext cx="6410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 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NVSP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1C358B-86E2-41C8-87CD-D065F4660005}"/>
              </a:ext>
            </a:extLst>
          </p:cNvPr>
          <p:cNvSpPr txBox="1"/>
          <p:nvPr/>
        </p:nvSpPr>
        <p:spPr>
          <a:xfrm>
            <a:off x="1577284" y="1107168"/>
            <a:ext cx="7412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Tích lũy kiến thức và rèn luyện các kĩ năng dần trên giảng đường đại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AF52D-289E-45C5-8EBB-60F822EF8067}"/>
              </a:ext>
            </a:extLst>
          </p:cNvPr>
          <p:cNvSpPr txBox="1"/>
          <p:nvPr/>
        </p:nvSpPr>
        <p:spPr>
          <a:xfrm>
            <a:off x="1566122" y="3179741"/>
            <a:ext cx="7645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Chủ động, tích cực học hỏi, tích lũy kinh nghiệm của các giáo viên HD, chủ động trong việc thực hiện các công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7F49649-B993-4C50-8618-479C511CED4D}"/>
              </a:ext>
            </a:extLst>
          </p:cNvPr>
          <p:cNvGrpSpPr/>
          <p:nvPr/>
        </p:nvGrpSpPr>
        <p:grpSpPr>
          <a:xfrm>
            <a:off x="735965" y="1126918"/>
            <a:ext cx="827850" cy="710674"/>
            <a:chOff x="9262860" y="9697805"/>
            <a:chExt cx="2424425" cy="20812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660B7B3-2C5B-4146-9643-EDAD0E3B4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2CA7ADF-CF76-48E2-B77D-E89F3A467ADE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rgbClr val="377DFF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805059-7E61-4478-99F6-ACFC9983B02B}"/>
              </a:ext>
            </a:extLst>
          </p:cNvPr>
          <p:cNvGrpSpPr/>
          <p:nvPr/>
        </p:nvGrpSpPr>
        <p:grpSpPr>
          <a:xfrm>
            <a:off x="735965" y="2301359"/>
            <a:ext cx="827850" cy="710674"/>
            <a:chOff x="9262860" y="9697805"/>
            <a:chExt cx="2424425" cy="208126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7571214-716F-4268-9A78-B5D89BA93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228524-309D-4D55-AA0E-CBCC4C187328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rgbClr val="2A92FD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A3DF3A-8147-4500-A05A-EA9BD9CCC6B5}"/>
              </a:ext>
            </a:extLst>
          </p:cNvPr>
          <p:cNvGrpSpPr/>
          <p:nvPr/>
        </p:nvGrpSpPr>
        <p:grpSpPr>
          <a:xfrm>
            <a:off x="735965" y="3559617"/>
            <a:ext cx="827850" cy="710674"/>
            <a:chOff x="9262860" y="9697805"/>
            <a:chExt cx="2424425" cy="208126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79D9455-CA7C-42A4-BFC5-6101AFDDB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199F0A3-AE05-40DD-9E36-605E070CF429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rgbClr val="1CA7FC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4B56901-8CCF-46B5-BCDB-EE2FF353663F}"/>
              </a:ext>
            </a:extLst>
          </p:cNvPr>
          <p:cNvGrpSpPr/>
          <p:nvPr/>
        </p:nvGrpSpPr>
        <p:grpSpPr>
          <a:xfrm>
            <a:off x="749434" y="4847553"/>
            <a:ext cx="827850" cy="710674"/>
            <a:chOff x="9262860" y="9697805"/>
            <a:chExt cx="2424425" cy="208126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AA37030-B24B-45E6-8EF8-12DC75B8D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2C3671-011B-4121-A0DD-A0B6C2DAB3A7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rgbClr val="0FBCFA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BC3A4D8-7E30-452A-85F4-98CBC5822947}"/>
              </a:ext>
            </a:extLst>
          </p:cNvPr>
          <p:cNvGrpSpPr/>
          <p:nvPr/>
        </p:nvGrpSpPr>
        <p:grpSpPr>
          <a:xfrm>
            <a:off x="720354" y="5805732"/>
            <a:ext cx="827850" cy="710674"/>
            <a:chOff x="9262860" y="9697805"/>
            <a:chExt cx="2424425" cy="208126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A906DB5-3293-48C4-98CC-22FE2E2EC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AA8C1BF-6411-4AEC-83EF-546E7A7BA42E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rgbClr val="08C6F9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0974B46-01DC-4005-9AE7-47716228EB84}"/>
              </a:ext>
            </a:extLst>
          </p:cNvPr>
          <p:cNvSpPr txBox="1"/>
          <p:nvPr/>
        </p:nvSpPr>
        <p:spPr>
          <a:xfrm>
            <a:off x="1450423" y="2334307"/>
            <a:ext cx="811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Thực hiện tốt các quy định của nhà trường</a:t>
            </a:r>
          </a:p>
        </p:txBody>
      </p:sp>
      <p:grpSp>
        <p:nvGrpSpPr>
          <p:cNvPr id="68" name="Graphic 54">
            <a:extLst>
              <a:ext uri="{FF2B5EF4-FFF2-40B4-BE49-F238E27FC236}">
                <a16:creationId xmlns:a16="http://schemas.microsoft.com/office/drawing/2014/main" id="{9C05B394-ABDA-4EBB-ACFF-014D00AD2786}"/>
              </a:ext>
            </a:extLst>
          </p:cNvPr>
          <p:cNvGrpSpPr/>
          <p:nvPr/>
        </p:nvGrpSpPr>
        <p:grpSpPr>
          <a:xfrm>
            <a:off x="8044077" y="4482752"/>
            <a:ext cx="1034269" cy="1446812"/>
            <a:chOff x="5958805" y="2760639"/>
            <a:chExt cx="1319479" cy="1831896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800F1DB-B680-4AD7-824C-B5CEAAEB364D}"/>
                </a:ext>
              </a:extLst>
            </p:cNvPr>
            <p:cNvSpPr/>
            <p:nvPr/>
          </p:nvSpPr>
          <p:spPr>
            <a:xfrm>
              <a:off x="6478103" y="2760639"/>
              <a:ext cx="721861" cy="1344662"/>
            </a:xfrm>
            <a:custGeom>
              <a:avLst/>
              <a:gdLst>
                <a:gd name="connsiteX0" fmla="*/ 115238 w 721861"/>
                <a:gd name="connsiteY0" fmla="*/ 2209 h 1344662"/>
                <a:gd name="connsiteX1" fmla="*/ 196334 w 721861"/>
                <a:gd name="connsiteY1" fmla="*/ 201982 h 1344662"/>
                <a:gd name="connsiteX2" fmla="*/ 291009 w 721861"/>
                <a:gd name="connsiteY2" fmla="*/ 264424 h 1344662"/>
                <a:gd name="connsiteX3" fmla="*/ 236145 w 721861"/>
                <a:gd name="connsiteY3" fmla="*/ 137106 h 1344662"/>
                <a:gd name="connsiteX4" fmla="*/ 315732 w 721861"/>
                <a:gd name="connsiteY4" fmla="*/ 112177 h 1344662"/>
                <a:gd name="connsiteX5" fmla="*/ 301570 w 721861"/>
                <a:gd name="connsiteY5" fmla="*/ 272894 h 1344662"/>
                <a:gd name="connsiteX6" fmla="*/ 404029 w 721861"/>
                <a:gd name="connsiteY6" fmla="*/ 378850 h 1344662"/>
                <a:gd name="connsiteX7" fmla="*/ 358217 w 721861"/>
                <a:gd name="connsiteY7" fmla="*/ 224545 h 1344662"/>
                <a:gd name="connsiteX8" fmla="*/ 448160 w 721861"/>
                <a:gd name="connsiteY8" fmla="*/ 208566 h 1344662"/>
                <a:gd name="connsiteX9" fmla="*/ 411435 w 721861"/>
                <a:gd name="connsiteY9" fmla="*/ 388897 h 1344662"/>
                <a:gd name="connsiteX10" fmla="*/ 441919 w 721861"/>
                <a:gd name="connsiteY10" fmla="*/ 437657 h 1344662"/>
                <a:gd name="connsiteX11" fmla="*/ 492257 w 721861"/>
                <a:gd name="connsiteY11" fmla="*/ 550677 h 1344662"/>
                <a:gd name="connsiteX12" fmla="*/ 466745 w 721861"/>
                <a:gd name="connsiteY12" fmla="*/ 407036 h 1344662"/>
                <a:gd name="connsiteX13" fmla="*/ 556996 w 721861"/>
                <a:gd name="connsiteY13" fmla="*/ 405288 h 1344662"/>
                <a:gd name="connsiteX14" fmla="*/ 501686 w 721861"/>
                <a:gd name="connsiteY14" fmla="*/ 575983 h 1344662"/>
                <a:gd name="connsiteX15" fmla="*/ 558882 w 721861"/>
                <a:gd name="connsiteY15" fmla="*/ 800137 h 1344662"/>
                <a:gd name="connsiteX16" fmla="*/ 587583 w 721861"/>
                <a:gd name="connsiteY16" fmla="*/ 613908 h 1344662"/>
                <a:gd name="connsiteX17" fmla="*/ 644744 w 721861"/>
                <a:gd name="connsiteY17" fmla="*/ 588122 h 1344662"/>
                <a:gd name="connsiteX18" fmla="*/ 673891 w 721861"/>
                <a:gd name="connsiteY18" fmla="*/ 617234 h 1344662"/>
                <a:gd name="connsiteX19" fmla="*/ 560905 w 721861"/>
                <a:gd name="connsiteY19" fmla="*/ 813373 h 1344662"/>
                <a:gd name="connsiteX20" fmla="*/ 572015 w 721861"/>
                <a:gd name="connsiteY20" fmla="*/ 1044042 h 1344662"/>
                <a:gd name="connsiteX21" fmla="*/ 596190 w 721861"/>
                <a:gd name="connsiteY21" fmla="*/ 951596 h 1344662"/>
                <a:gd name="connsiteX22" fmla="*/ 660312 w 721861"/>
                <a:gd name="connsiteY22" fmla="*/ 861859 h 1344662"/>
                <a:gd name="connsiteX23" fmla="*/ 663912 w 721861"/>
                <a:gd name="connsiteY23" fmla="*/ 860624 h 1344662"/>
                <a:gd name="connsiteX24" fmla="*/ 717096 w 721861"/>
                <a:gd name="connsiteY24" fmla="*/ 891108 h 1344662"/>
                <a:gd name="connsiteX25" fmla="*/ 570575 w 721861"/>
                <a:gd name="connsiteY25" fmla="*/ 1068902 h 1344662"/>
                <a:gd name="connsiteX26" fmla="*/ 570472 w 721861"/>
                <a:gd name="connsiteY26" fmla="*/ 1070273 h 1344662"/>
                <a:gd name="connsiteX27" fmla="*/ 516534 w 721861"/>
                <a:gd name="connsiteY27" fmla="*/ 1344662 h 1344662"/>
                <a:gd name="connsiteX28" fmla="*/ 502510 w 721861"/>
                <a:gd name="connsiteY28" fmla="*/ 1338490 h 1344662"/>
                <a:gd name="connsiteX29" fmla="*/ 554116 w 721861"/>
                <a:gd name="connsiteY29" fmla="*/ 1083304 h 1344662"/>
                <a:gd name="connsiteX30" fmla="*/ 445382 w 721861"/>
                <a:gd name="connsiteY30" fmla="*/ 890114 h 1344662"/>
                <a:gd name="connsiteX31" fmla="*/ 535119 w 721861"/>
                <a:gd name="connsiteY31" fmla="*/ 941103 h 1344662"/>
                <a:gd name="connsiteX32" fmla="*/ 556071 w 721861"/>
                <a:gd name="connsiteY32" fmla="*/ 1055323 h 1344662"/>
                <a:gd name="connsiteX33" fmla="*/ 546058 w 721861"/>
                <a:gd name="connsiteY33" fmla="*/ 819956 h 1344662"/>
                <a:gd name="connsiteX34" fmla="*/ 426420 w 721861"/>
                <a:gd name="connsiteY34" fmla="*/ 654439 h 1344662"/>
                <a:gd name="connsiteX35" fmla="*/ 508819 w 721861"/>
                <a:gd name="connsiteY35" fmla="*/ 724322 h 1344662"/>
                <a:gd name="connsiteX36" fmla="*/ 544343 w 721861"/>
                <a:gd name="connsiteY36" fmla="*/ 808298 h 1344662"/>
                <a:gd name="connsiteX37" fmla="*/ 488965 w 721861"/>
                <a:gd name="connsiteY37" fmla="*/ 588019 h 1344662"/>
                <a:gd name="connsiteX38" fmla="*/ 329791 w 721861"/>
                <a:gd name="connsiteY38" fmla="*/ 606741 h 1344662"/>
                <a:gd name="connsiteX39" fmla="*/ 354137 w 721861"/>
                <a:gd name="connsiteY39" fmla="*/ 507129 h 1344662"/>
                <a:gd name="connsiteX40" fmla="*/ 484919 w 721861"/>
                <a:gd name="connsiteY40" fmla="*/ 576840 h 1344662"/>
                <a:gd name="connsiteX41" fmla="*/ 428340 w 721861"/>
                <a:gd name="connsiteY41" fmla="*/ 446950 h 1344662"/>
                <a:gd name="connsiteX42" fmla="*/ 365521 w 721861"/>
                <a:gd name="connsiteY42" fmla="*/ 358722 h 1344662"/>
                <a:gd name="connsiteX43" fmla="*/ 208884 w 721861"/>
                <a:gd name="connsiteY43" fmla="*/ 399493 h 1344662"/>
                <a:gd name="connsiteX44" fmla="*/ 222052 w 721861"/>
                <a:gd name="connsiteY44" fmla="*/ 298028 h 1344662"/>
                <a:gd name="connsiteX45" fmla="*/ 355337 w 721861"/>
                <a:gd name="connsiteY45" fmla="*/ 347372 h 1344662"/>
                <a:gd name="connsiteX46" fmla="*/ 190985 w 721861"/>
                <a:gd name="connsiteY46" fmla="*/ 218887 h 1344662"/>
                <a:gd name="connsiteX47" fmla="*/ 36063 w 721861"/>
                <a:gd name="connsiteY47" fmla="*/ 258184 h 1344662"/>
                <a:gd name="connsiteX48" fmla="*/ 49230 w 721861"/>
                <a:gd name="connsiteY48" fmla="*/ 156719 h 1344662"/>
                <a:gd name="connsiteX49" fmla="*/ 184950 w 721861"/>
                <a:gd name="connsiteY49" fmla="*/ 206371 h 1344662"/>
                <a:gd name="connsiteX50" fmla="*/ 185738 w 721861"/>
                <a:gd name="connsiteY50" fmla="*/ 204691 h 1344662"/>
                <a:gd name="connsiteX51" fmla="*/ 118427 w 721861"/>
                <a:gd name="connsiteY51" fmla="*/ 139026 h 1344662"/>
                <a:gd name="connsiteX52" fmla="*/ 82903 w 721861"/>
                <a:gd name="connsiteY52" fmla="*/ 44282 h 1344662"/>
                <a:gd name="connsiteX53" fmla="*/ 115238 w 721861"/>
                <a:gd name="connsiteY53" fmla="*/ 2209 h 134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21861" h="1344662">
                  <a:moveTo>
                    <a:pt x="115238" y="2209"/>
                  </a:moveTo>
                  <a:cubicBezTo>
                    <a:pt x="223766" y="-21657"/>
                    <a:pt x="203604" y="154731"/>
                    <a:pt x="196334" y="201982"/>
                  </a:cubicBezTo>
                  <a:cubicBezTo>
                    <a:pt x="232304" y="221733"/>
                    <a:pt x="263782" y="242993"/>
                    <a:pt x="291009" y="264424"/>
                  </a:cubicBezTo>
                  <a:cubicBezTo>
                    <a:pt x="278013" y="207709"/>
                    <a:pt x="233882" y="175202"/>
                    <a:pt x="236145" y="137106"/>
                  </a:cubicBezTo>
                  <a:cubicBezTo>
                    <a:pt x="238682" y="94380"/>
                    <a:pt x="268137" y="51655"/>
                    <a:pt x="315732" y="112177"/>
                  </a:cubicBezTo>
                  <a:cubicBezTo>
                    <a:pt x="353417" y="160148"/>
                    <a:pt x="317926" y="241279"/>
                    <a:pt x="301570" y="272894"/>
                  </a:cubicBezTo>
                  <a:cubicBezTo>
                    <a:pt x="348033" y="311024"/>
                    <a:pt x="381466" y="348949"/>
                    <a:pt x="404029" y="378850"/>
                  </a:cubicBezTo>
                  <a:cubicBezTo>
                    <a:pt x="398096" y="311230"/>
                    <a:pt x="351153" y="267545"/>
                    <a:pt x="358217" y="224545"/>
                  </a:cubicBezTo>
                  <a:cubicBezTo>
                    <a:pt x="365932" y="177465"/>
                    <a:pt x="403103" y="134362"/>
                    <a:pt x="448160" y="208566"/>
                  </a:cubicBezTo>
                  <a:cubicBezTo>
                    <a:pt x="485399" y="269911"/>
                    <a:pt x="431323" y="359613"/>
                    <a:pt x="411435" y="388897"/>
                  </a:cubicBezTo>
                  <a:cubicBezTo>
                    <a:pt x="431426" y="416740"/>
                    <a:pt x="440925" y="435634"/>
                    <a:pt x="441919" y="437657"/>
                  </a:cubicBezTo>
                  <a:cubicBezTo>
                    <a:pt x="461259" y="475754"/>
                    <a:pt x="477924" y="513507"/>
                    <a:pt x="492257" y="550677"/>
                  </a:cubicBezTo>
                  <a:cubicBezTo>
                    <a:pt x="488348" y="490978"/>
                    <a:pt x="455567" y="445201"/>
                    <a:pt x="466745" y="407036"/>
                  </a:cubicBezTo>
                  <a:cubicBezTo>
                    <a:pt x="480187" y="361225"/>
                    <a:pt x="522020" y="324020"/>
                    <a:pt x="556996" y="405288"/>
                  </a:cubicBezTo>
                  <a:cubicBezTo>
                    <a:pt x="584668" y="469581"/>
                    <a:pt x="526993" y="546597"/>
                    <a:pt x="501686" y="575983"/>
                  </a:cubicBezTo>
                  <a:cubicBezTo>
                    <a:pt x="529942" y="654370"/>
                    <a:pt x="547944" y="729842"/>
                    <a:pt x="558882" y="800137"/>
                  </a:cubicBezTo>
                  <a:cubicBezTo>
                    <a:pt x="573318" y="745959"/>
                    <a:pt x="558951" y="659034"/>
                    <a:pt x="587583" y="613908"/>
                  </a:cubicBezTo>
                  <a:cubicBezTo>
                    <a:pt x="606374" y="584281"/>
                    <a:pt x="628971" y="583493"/>
                    <a:pt x="644744" y="588122"/>
                  </a:cubicBezTo>
                  <a:cubicBezTo>
                    <a:pt x="658220" y="592065"/>
                    <a:pt x="668747" y="602729"/>
                    <a:pt x="673891" y="617234"/>
                  </a:cubicBezTo>
                  <a:cubicBezTo>
                    <a:pt x="702969" y="699050"/>
                    <a:pt x="594578" y="788136"/>
                    <a:pt x="560905" y="813373"/>
                  </a:cubicBezTo>
                  <a:cubicBezTo>
                    <a:pt x="573387" y="900092"/>
                    <a:pt x="575136" y="978479"/>
                    <a:pt x="572015" y="1044042"/>
                  </a:cubicBezTo>
                  <a:cubicBezTo>
                    <a:pt x="579696" y="1016061"/>
                    <a:pt x="591115" y="973816"/>
                    <a:pt x="596190" y="951596"/>
                  </a:cubicBezTo>
                  <a:cubicBezTo>
                    <a:pt x="604179" y="916586"/>
                    <a:pt x="631063" y="873037"/>
                    <a:pt x="660312" y="861859"/>
                  </a:cubicBezTo>
                  <a:cubicBezTo>
                    <a:pt x="661546" y="861379"/>
                    <a:pt x="662747" y="860968"/>
                    <a:pt x="663912" y="860624"/>
                  </a:cubicBezTo>
                  <a:cubicBezTo>
                    <a:pt x="686510" y="853732"/>
                    <a:pt x="708661" y="867517"/>
                    <a:pt x="717096" y="891108"/>
                  </a:cubicBezTo>
                  <a:cubicBezTo>
                    <a:pt x="750015" y="983280"/>
                    <a:pt x="602739" y="1054569"/>
                    <a:pt x="570575" y="1068902"/>
                  </a:cubicBezTo>
                  <a:cubicBezTo>
                    <a:pt x="570541" y="1069348"/>
                    <a:pt x="570507" y="1069828"/>
                    <a:pt x="570472" y="1070273"/>
                  </a:cubicBezTo>
                  <a:cubicBezTo>
                    <a:pt x="558951" y="1235311"/>
                    <a:pt x="518249" y="1340273"/>
                    <a:pt x="516534" y="1344662"/>
                  </a:cubicBezTo>
                  <a:lnTo>
                    <a:pt x="502510" y="1338490"/>
                  </a:lnTo>
                  <a:cubicBezTo>
                    <a:pt x="502921" y="1337461"/>
                    <a:pt x="541566" y="1237506"/>
                    <a:pt x="554116" y="1083304"/>
                  </a:cubicBezTo>
                  <a:cubicBezTo>
                    <a:pt x="424637" y="1018873"/>
                    <a:pt x="416270" y="916791"/>
                    <a:pt x="445382" y="890114"/>
                  </a:cubicBezTo>
                  <a:cubicBezTo>
                    <a:pt x="475455" y="862510"/>
                    <a:pt x="532068" y="868443"/>
                    <a:pt x="535119" y="941103"/>
                  </a:cubicBezTo>
                  <a:cubicBezTo>
                    <a:pt x="536868" y="983245"/>
                    <a:pt x="547464" y="1026451"/>
                    <a:pt x="556071" y="1055323"/>
                  </a:cubicBezTo>
                  <a:cubicBezTo>
                    <a:pt x="559842" y="989349"/>
                    <a:pt x="558711" y="909179"/>
                    <a:pt x="546058" y="819956"/>
                  </a:cubicBezTo>
                  <a:cubicBezTo>
                    <a:pt x="354308" y="805212"/>
                    <a:pt x="380677" y="671721"/>
                    <a:pt x="426420" y="654439"/>
                  </a:cubicBezTo>
                  <a:cubicBezTo>
                    <a:pt x="472712" y="636917"/>
                    <a:pt x="495926" y="665720"/>
                    <a:pt x="508819" y="724322"/>
                  </a:cubicBezTo>
                  <a:cubicBezTo>
                    <a:pt x="517391" y="763275"/>
                    <a:pt x="534091" y="792799"/>
                    <a:pt x="544343" y="808298"/>
                  </a:cubicBezTo>
                  <a:cubicBezTo>
                    <a:pt x="533851" y="739307"/>
                    <a:pt x="516397" y="665103"/>
                    <a:pt x="488965" y="588019"/>
                  </a:cubicBezTo>
                  <a:cubicBezTo>
                    <a:pt x="458515" y="608284"/>
                    <a:pt x="377591" y="654233"/>
                    <a:pt x="329791" y="606741"/>
                  </a:cubicBezTo>
                  <a:cubicBezTo>
                    <a:pt x="270058" y="547385"/>
                    <a:pt x="312063" y="510421"/>
                    <a:pt x="354137" y="507129"/>
                  </a:cubicBezTo>
                  <a:cubicBezTo>
                    <a:pt x="392816" y="504111"/>
                    <a:pt x="425768" y="562816"/>
                    <a:pt x="484919" y="576840"/>
                  </a:cubicBezTo>
                  <a:cubicBezTo>
                    <a:pt x="469283" y="534252"/>
                    <a:pt x="450629" y="490841"/>
                    <a:pt x="428340" y="446950"/>
                  </a:cubicBezTo>
                  <a:cubicBezTo>
                    <a:pt x="427997" y="446230"/>
                    <a:pt x="408966" y="408271"/>
                    <a:pt x="365521" y="358722"/>
                  </a:cubicBezTo>
                  <a:cubicBezTo>
                    <a:pt x="337026" y="383205"/>
                    <a:pt x="261759" y="439200"/>
                    <a:pt x="208884" y="399493"/>
                  </a:cubicBezTo>
                  <a:cubicBezTo>
                    <a:pt x="142499" y="349601"/>
                    <a:pt x="180355" y="307253"/>
                    <a:pt x="222052" y="298028"/>
                  </a:cubicBezTo>
                  <a:cubicBezTo>
                    <a:pt x="259256" y="289799"/>
                    <a:pt x="297592" y="339519"/>
                    <a:pt x="355337" y="347372"/>
                  </a:cubicBezTo>
                  <a:cubicBezTo>
                    <a:pt x="317549" y="306361"/>
                    <a:pt x="263714" y="259178"/>
                    <a:pt x="190985" y="218887"/>
                  </a:cubicBezTo>
                  <a:cubicBezTo>
                    <a:pt x="161255" y="244056"/>
                    <a:pt x="87875" y="297137"/>
                    <a:pt x="36063" y="258184"/>
                  </a:cubicBezTo>
                  <a:cubicBezTo>
                    <a:pt x="-30323" y="208292"/>
                    <a:pt x="7533" y="165943"/>
                    <a:pt x="49230" y="156719"/>
                  </a:cubicBezTo>
                  <a:cubicBezTo>
                    <a:pt x="86949" y="148353"/>
                    <a:pt x="125834" y="199650"/>
                    <a:pt x="184950" y="206371"/>
                  </a:cubicBezTo>
                  <a:lnTo>
                    <a:pt x="185738" y="204691"/>
                  </a:lnTo>
                  <a:cubicBezTo>
                    <a:pt x="169691" y="188541"/>
                    <a:pt x="135572" y="154388"/>
                    <a:pt x="118427" y="139026"/>
                  </a:cubicBezTo>
                  <a:cubicBezTo>
                    <a:pt x="95556" y="118555"/>
                    <a:pt x="76079" y="76687"/>
                    <a:pt x="82903" y="44282"/>
                  </a:cubicBezTo>
                  <a:cubicBezTo>
                    <a:pt x="89726" y="11878"/>
                    <a:pt x="115238" y="2209"/>
                    <a:pt x="115238" y="2209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53D7B8-AB98-4D45-BEEF-FE2C629C3472}"/>
                </a:ext>
              </a:extLst>
            </p:cNvPr>
            <p:cNvSpPr/>
            <p:nvPr/>
          </p:nvSpPr>
          <p:spPr>
            <a:xfrm>
              <a:off x="6165025" y="3227717"/>
              <a:ext cx="1055583" cy="1296436"/>
            </a:xfrm>
            <a:custGeom>
              <a:avLst/>
              <a:gdLst>
                <a:gd name="connsiteX0" fmla="*/ 254740 w 1055583"/>
                <a:gd name="connsiteY0" fmla="*/ 386825 h 1296436"/>
                <a:gd name="connsiteX1" fmla="*/ 38268 w 1055583"/>
                <a:gd name="connsiteY1" fmla="*/ 303878 h 1296436"/>
                <a:gd name="connsiteX2" fmla="*/ 0 w 1055583"/>
                <a:gd name="connsiteY2" fmla="*/ 0 h 1296436"/>
                <a:gd name="connsiteX3" fmla="*/ 614923 w 1055583"/>
                <a:gd name="connsiteY3" fmla="*/ 260296 h 1296436"/>
                <a:gd name="connsiteX4" fmla="*/ 626341 w 1055583"/>
                <a:gd name="connsiteY4" fmla="*/ 526523 h 1296436"/>
                <a:gd name="connsiteX5" fmla="*/ 711415 w 1055583"/>
                <a:gd name="connsiteY5" fmla="*/ 355553 h 1296436"/>
                <a:gd name="connsiteX6" fmla="*/ 1055583 w 1055583"/>
                <a:gd name="connsiteY6" fmla="*/ 1296436 h 1296436"/>
                <a:gd name="connsiteX7" fmla="*/ 193258 w 1055583"/>
                <a:gd name="connsiteY7" fmla="*/ 808009 h 1296436"/>
                <a:gd name="connsiteX8" fmla="*/ 70775 w 1055583"/>
                <a:gd name="connsiteY8" fmla="*/ 481603 h 1296436"/>
                <a:gd name="connsiteX9" fmla="*/ 254740 w 1055583"/>
                <a:gd name="connsiteY9" fmla="*/ 386825 h 129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5583" h="1296436">
                  <a:moveTo>
                    <a:pt x="254740" y="386825"/>
                  </a:moveTo>
                  <a:lnTo>
                    <a:pt x="38268" y="303878"/>
                  </a:lnTo>
                  <a:cubicBezTo>
                    <a:pt x="12310" y="139320"/>
                    <a:pt x="0" y="0"/>
                    <a:pt x="0" y="0"/>
                  </a:cubicBezTo>
                  <a:cubicBezTo>
                    <a:pt x="266673" y="32473"/>
                    <a:pt x="465967" y="131056"/>
                    <a:pt x="614923" y="260296"/>
                  </a:cubicBezTo>
                  <a:lnTo>
                    <a:pt x="626341" y="526523"/>
                  </a:lnTo>
                  <a:lnTo>
                    <a:pt x="711415" y="355553"/>
                  </a:lnTo>
                  <a:cubicBezTo>
                    <a:pt x="1056441" y="742447"/>
                    <a:pt x="1055583" y="1296436"/>
                    <a:pt x="1055583" y="1296436"/>
                  </a:cubicBezTo>
                  <a:cubicBezTo>
                    <a:pt x="1055583" y="1296436"/>
                    <a:pt x="326852" y="940986"/>
                    <a:pt x="193258" y="808009"/>
                  </a:cubicBezTo>
                  <a:cubicBezTo>
                    <a:pt x="141686" y="756677"/>
                    <a:pt x="101121" y="624490"/>
                    <a:pt x="70775" y="481603"/>
                  </a:cubicBezTo>
                  <a:cubicBezTo>
                    <a:pt x="148853" y="447347"/>
                    <a:pt x="254740" y="386825"/>
                    <a:pt x="254740" y="386825"/>
                  </a:cubicBezTo>
                  <a:close/>
                </a:path>
              </a:pathLst>
            </a:custGeom>
            <a:solidFill>
              <a:srgbClr val="06BFAD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19B38C1-CC61-44E2-BA8D-97B5CF216F4F}"/>
                </a:ext>
              </a:extLst>
            </p:cNvPr>
            <p:cNvSpPr/>
            <p:nvPr/>
          </p:nvSpPr>
          <p:spPr>
            <a:xfrm>
              <a:off x="6165025" y="3227717"/>
              <a:ext cx="1055514" cy="1296436"/>
            </a:xfrm>
            <a:custGeom>
              <a:avLst/>
              <a:gdLst>
                <a:gd name="connsiteX0" fmla="*/ 0 w 1055514"/>
                <a:gd name="connsiteY0" fmla="*/ 0 h 1296436"/>
                <a:gd name="connsiteX1" fmla="*/ 1055515 w 1055514"/>
                <a:gd name="connsiteY1" fmla="*/ 1296436 h 1296436"/>
                <a:gd name="connsiteX2" fmla="*/ 193190 w 1055514"/>
                <a:gd name="connsiteY2" fmla="*/ 808009 h 1296436"/>
                <a:gd name="connsiteX3" fmla="*/ 70706 w 1055514"/>
                <a:gd name="connsiteY3" fmla="*/ 481603 h 1296436"/>
                <a:gd name="connsiteX4" fmla="*/ 254740 w 1055514"/>
                <a:gd name="connsiteY4" fmla="*/ 386825 h 1296436"/>
                <a:gd name="connsiteX5" fmla="*/ 38268 w 1055514"/>
                <a:gd name="connsiteY5" fmla="*/ 303878 h 1296436"/>
                <a:gd name="connsiteX6" fmla="*/ 0 w 1055514"/>
                <a:gd name="connsiteY6" fmla="*/ 0 h 129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514" h="1296436">
                  <a:moveTo>
                    <a:pt x="0" y="0"/>
                  </a:moveTo>
                  <a:cubicBezTo>
                    <a:pt x="0" y="0"/>
                    <a:pt x="824743" y="762232"/>
                    <a:pt x="1055515" y="1296436"/>
                  </a:cubicBezTo>
                  <a:cubicBezTo>
                    <a:pt x="1055515" y="1296436"/>
                    <a:pt x="326784" y="940986"/>
                    <a:pt x="193190" y="808009"/>
                  </a:cubicBezTo>
                  <a:cubicBezTo>
                    <a:pt x="141618" y="756677"/>
                    <a:pt x="101053" y="624490"/>
                    <a:pt x="70706" y="481603"/>
                  </a:cubicBezTo>
                  <a:cubicBezTo>
                    <a:pt x="148853" y="447347"/>
                    <a:pt x="254740" y="386825"/>
                    <a:pt x="254740" y="386825"/>
                  </a:cubicBezTo>
                  <a:lnTo>
                    <a:pt x="38268" y="303878"/>
                  </a:lnTo>
                  <a:cubicBezTo>
                    <a:pt x="12276" y="13935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2CCC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2EE0D1A-6E55-49D1-8E6F-B40F8A96AB01}"/>
                </a:ext>
              </a:extLst>
            </p:cNvPr>
            <p:cNvSpPr/>
            <p:nvPr/>
          </p:nvSpPr>
          <p:spPr>
            <a:xfrm>
              <a:off x="6007333" y="3451427"/>
              <a:ext cx="752054" cy="801835"/>
            </a:xfrm>
            <a:custGeom>
              <a:avLst/>
              <a:gdLst>
                <a:gd name="connsiteX0" fmla="*/ 13126 w 752054"/>
                <a:gd name="connsiteY0" fmla="*/ 12925 h 801835"/>
                <a:gd name="connsiteX1" fmla="*/ 137564 w 752054"/>
                <a:gd name="connsiteY1" fmla="*/ 122893 h 801835"/>
                <a:gd name="connsiteX2" fmla="*/ 224249 w 752054"/>
                <a:gd name="connsiteY2" fmla="*/ 133523 h 801835"/>
                <a:gd name="connsiteX3" fmla="*/ 142742 w 752054"/>
                <a:gd name="connsiteY3" fmla="*/ 64532 h 801835"/>
                <a:gd name="connsiteX4" fmla="*/ 189102 w 752054"/>
                <a:gd name="connsiteY4" fmla="*/ 20058 h 801835"/>
                <a:gd name="connsiteX5" fmla="*/ 234433 w 752054"/>
                <a:gd name="connsiteY5" fmla="*/ 135787 h 801835"/>
                <a:gd name="connsiteX6" fmla="*/ 341418 w 752054"/>
                <a:gd name="connsiteY6" fmla="*/ 173745 h 801835"/>
                <a:gd name="connsiteX7" fmla="*/ 256928 w 752054"/>
                <a:gd name="connsiteY7" fmla="*/ 83014 h 801835"/>
                <a:gd name="connsiteX8" fmla="*/ 313472 w 752054"/>
                <a:gd name="connsiteY8" fmla="*/ 41146 h 801835"/>
                <a:gd name="connsiteX9" fmla="*/ 349956 w 752054"/>
                <a:gd name="connsiteY9" fmla="*/ 178135 h 801835"/>
                <a:gd name="connsiteX10" fmla="*/ 387710 w 752054"/>
                <a:gd name="connsiteY10" fmla="*/ 201315 h 801835"/>
                <a:gd name="connsiteX11" fmla="*/ 461193 w 752054"/>
                <a:gd name="connsiteY11" fmla="*/ 262008 h 801835"/>
                <a:gd name="connsiteX12" fmla="*/ 394362 w 752054"/>
                <a:gd name="connsiteY12" fmla="*/ 171688 h 801835"/>
                <a:gd name="connsiteX13" fmla="*/ 456015 w 752054"/>
                <a:gd name="connsiteY13" fmla="*/ 139524 h 801835"/>
                <a:gd name="connsiteX14" fmla="*/ 476418 w 752054"/>
                <a:gd name="connsiteY14" fmla="*/ 276238 h 801835"/>
                <a:gd name="connsiteX15" fmla="*/ 592695 w 752054"/>
                <a:gd name="connsiteY15" fmla="*/ 411238 h 801835"/>
                <a:gd name="connsiteX16" fmla="*/ 548633 w 752054"/>
                <a:gd name="connsiteY16" fmla="*/ 272947 h 801835"/>
                <a:gd name="connsiteX17" fmla="*/ 579219 w 752054"/>
                <a:gd name="connsiteY17" fmla="*/ 235570 h 801835"/>
                <a:gd name="connsiteX18" fmla="*/ 609292 w 752054"/>
                <a:gd name="connsiteY18" fmla="*/ 245652 h 801835"/>
                <a:gd name="connsiteX19" fmla="*/ 598593 w 752054"/>
                <a:gd name="connsiteY19" fmla="*/ 419674 h 801835"/>
                <a:gd name="connsiteX20" fmla="*/ 685347 w 752054"/>
                <a:gd name="connsiteY20" fmla="*/ 574973 h 801835"/>
                <a:gd name="connsiteX21" fmla="*/ 670328 w 752054"/>
                <a:gd name="connsiteY21" fmla="*/ 502929 h 801835"/>
                <a:gd name="connsiteX22" fmla="*/ 683804 w 752054"/>
                <a:gd name="connsiteY22" fmla="*/ 419022 h 801835"/>
                <a:gd name="connsiteX23" fmla="*/ 685861 w 752054"/>
                <a:gd name="connsiteY23" fmla="*/ 416930 h 801835"/>
                <a:gd name="connsiteX24" fmla="*/ 732976 w 752054"/>
                <a:gd name="connsiteY24" fmla="*/ 419708 h 801835"/>
                <a:gd name="connsiteX25" fmla="*/ 692891 w 752054"/>
                <a:gd name="connsiteY25" fmla="*/ 592564 h 801835"/>
                <a:gd name="connsiteX26" fmla="*/ 693302 w 752054"/>
                <a:gd name="connsiteY26" fmla="*/ 593558 h 801835"/>
                <a:gd name="connsiteX27" fmla="*/ 750189 w 752054"/>
                <a:gd name="connsiteY27" fmla="*/ 801287 h 801835"/>
                <a:gd name="connsiteX28" fmla="*/ 738394 w 752054"/>
                <a:gd name="connsiteY28" fmla="*/ 801836 h 801835"/>
                <a:gd name="connsiteX29" fmla="*/ 686478 w 752054"/>
                <a:gd name="connsiteY29" fmla="*/ 608131 h 801835"/>
                <a:gd name="connsiteX30" fmla="*/ 545238 w 752054"/>
                <a:gd name="connsiteY30" fmla="*/ 512154 h 801835"/>
                <a:gd name="connsiteX31" fmla="*/ 624585 w 752054"/>
                <a:gd name="connsiteY31" fmla="*/ 516543 h 801835"/>
                <a:gd name="connsiteX32" fmla="*/ 678180 w 752054"/>
                <a:gd name="connsiteY32" fmla="*/ 588140 h 801835"/>
                <a:gd name="connsiteX33" fmla="*/ 590569 w 752054"/>
                <a:gd name="connsiteY33" fmla="*/ 429240 h 801835"/>
                <a:gd name="connsiteX34" fmla="*/ 451318 w 752054"/>
                <a:gd name="connsiteY34" fmla="*/ 356100 h 801835"/>
                <a:gd name="connsiteX35" fmla="*/ 532105 w 752054"/>
                <a:gd name="connsiteY35" fmla="*/ 376056 h 801835"/>
                <a:gd name="connsiteX36" fmla="*/ 585391 w 752054"/>
                <a:gd name="connsiteY36" fmla="*/ 421800 h 801835"/>
                <a:gd name="connsiteX37" fmla="*/ 471686 w 752054"/>
                <a:gd name="connsiteY37" fmla="*/ 288857 h 801835"/>
                <a:gd name="connsiteX38" fmla="*/ 368336 w 752054"/>
                <a:gd name="connsiteY38" fmla="*/ 356340 h 801835"/>
                <a:gd name="connsiteX39" fmla="*/ 350985 w 752054"/>
                <a:gd name="connsiteY39" fmla="*/ 279290 h 801835"/>
                <a:gd name="connsiteX40" fmla="*/ 465068 w 752054"/>
                <a:gd name="connsiteY40" fmla="*/ 282548 h 801835"/>
                <a:gd name="connsiteX41" fmla="*/ 381537 w 752054"/>
                <a:gd name="connsiteY41" fmla="*/ 212356 h 801835"/>
                <a:gd name="connsiteX42" fmla="*/ 307951 w 752054"/>
                <a:gd name="connsiteY42" fmla="*/ 173025 h 801835"/>
                <a:gd name="connsiteX43" fmla="*/ 213894 w 752054"/>
                <a:gd name="connsiteY43" fmla="*/ 254841 h 801835"/>
                <a:gd name="connsiteX44" fmla="*/ 188176 w 752054"/>
                <a:gd name="connsiteY44" fmla="*/ 180329 h 801835"/>
                <a:gd name="connsiteX45" fmla="*/ 297013 w 752054"/>
                <a:gd name="connsiteY45" fmla="*/ 168671 h 801835"/>
                <a:gd name="connsiteX46" fmla="*/ 139622 w 752054"/>
                <a:gd name="connsiteY46" fmla="*/ 136404 h 801835"/>
                <a:gd name="connsiteX47" fmla="*/ 46250 w 752054"/>
                <a:gd name="connsiteY47" fmla="*/ 216642 h 801835"/>
                <a:gd name="connsiteX48" fmla="*/ 20532 w 752054"/>
                <a:gd name="connsiteY48" fmla="*/ 142130 h 801835"/>
                <a:gd name="connsiteX49" fmla="*/ 131186 w 752054"/>
                <a:gd name="connsiteY49" fmla="*/ 129854 h 801835"/>
                <a:gd name="connsiteX50" fmla="*/ 131152 w 752054"/>
                <a:gd name="connsiteY50" fmla="*/ 128448 h 801835"/>
                <a:gd name="connsiteX51" fmla="*/ 62229 w 752054"/>
                <a:gd name="connsiteY51" fmla="*/ 106229 h 801835"/>
                <a:gd name="connsiteX52" fmla="*/ 5273 w 752054"/>
                <a:gd name="connsiteY52" fmla="*/ 53079 h 801835"/>
                <a:gd name="connsiteX53" fmla="*/ 13126 w 752054"/>
                <a:gd name="connsiteY53" fmla="*/ 12925 h 80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52054" h="801835">
                  <a:moveTo>
                    <a:pt x="13126" y="12925"/>
                  </a:moveTo>
                  <a:cubicBezTo>
                    <a:pt x="79820" y="-40739"/>
                    <a:pt x="126351" y="87815"/>
                    <a:pt x="137564" y="122893"/>
                  </a:cubicBezTo>
                  <a:cubicBezTo>
                    <a:pt x="169145" y="124197"/>
                    <a:pt x="198120" y="128071"/>
                    <a:pt x="224249" y="133523"/>
                  </a:cubicBezTo>
                  <a:cubicBezTo>
                    <a:pt x="195857" y="98856"/>
                    <a:pt x="154263" y="91552"/>
                    <a:pt x="142742" y="64532"/>
                  </a:cubicBezTo>
                  <a:cubicBezTo>
                    <a:pt x="129849" y="34185"/>
                    <a:pt x="135507" y="-5386"/>
                    <a:pt x="189102" y="20058"/>
                  </a:cubicBezTo>
                  <a:cubicBezTo>
                    <a:pt x="231553" y="40220"/>
                    <a:pt x="234879" y="108355"/>
                    <a:pt x="234433" y="135787"/>
                  </a:cubicBezTo>
                  <a:cubicBezTo>
                    <a:pt x="279559" y="146142"/>
                    <a:pt x="315632" y="160852"/>
                    <a:pt x="341418" y="173745"/>
                  </a:cubicBezTo>
                  <a:cubicBezTo>
                    <a:pt x="314158" y="129134"/>
                    <a:pt x="266803" y="115110"/>
                    <a:pt x="256928" y="83014"/>
                  </a:cubicBezTo>
                  <a:cubicBezTo>
                    <a:pt x="246126" y="47901"/>
                    <a:pt x="256962" y="5416"/>
                    <a:pt x="313472" y="41146"/>
                  </a:cubicBezTo>
                  <a:cubicBezTo>
                    <a:pt x="360175" y="70670"/>
                    <a:pt x="353660" y="151114"/>
                    <a:pt x="349956" y="178135"/>
                  </a:cubicBezTo>
                  <a:cubicBezTo>
                    <a:pt x="373308" y="190479"/>
                    <a:pt x="386338" y="200252"/>
                    <a:pt x="387710" y="201315"/>
                  </a:cubicBezTo>
                  <a:cubicBezTo>
                    <a:pt x="414113" y="220963"/>
                    <a:pt x="438527" y="241297"/>
                    <a:pt x="461193" y="262008"/>
                  </a:cubicBezTo>
                  <a:cubicBezTo>
                    <a:pt x="438047" y="222163"/>
                    <a:pt x="399711" y="201829"/>
                    <a:pt x="394362" y="171688"/>
                  </a:cubicBezTo>
                  <a:cubicBezTo>
                    <a:pt x="387915" y="135512"/>
                    <a:pt x="404032" y="95496"/>
                    <a:pt x="456015" y="139524"/>
                  </a:cubicBezTo>
                  <a:cubicBezTo>
                    <a:pt x="497129" y="174363"/>
                    <a:pt x="483790" y="247263"/>
                    <a:pt x="476418" y="276238"/>
                  </a:cubicBezTo>
                  <a:cubicBezTo>
                    <a:pt x="522778" y="320610"/>
                    <a:pt x="561080" y="366490"/>
                    <a:pt x="592695" y="411238"/>
                  </a:cubicBezTo>
                  <a:cubicBezTo>
                    <a:pt x="584089" y="368924"/>
                    <a:pt x="544346" y="313889"/>
                    <a:pt x="548633" y="272947"/>
                  </a:cubicBezTo>
                  <a:cubicBezTo>
                    <a:pt x="551444" y="246098"/>
                    <a:pt x="566772" y="237765"/>
                    <a:pt x="579219" y="235570"/>
                  </a:cubicBezTo>
                  <a:cubicBezTo>
                    <a:pt x="589849" y="233684"/>
                    <a:pt x="600788" y="237422"/>
                    <a:pt x="609292" y="245652"/>
                  </a:cubicBezTo>
                  <a:cubicBezTo>
                    <a:pt x="657400" y="292115"/>
                    <a:pt x="613201" y="390733"/>
                    <a:pt x="598593" y="419674"/>
                  </a:cubicBezTo>
                  <a:cubicBezTo>
                    <a:pt x="636929" y="475189"/>
                    <a:pt x="665013" y="528681"/>
                    <a:pt x="685347" y="574973"/>
                  </a:cubicBezTo>
                  <a:cubicBezTo>
                    <a:pt x="681061" y="553061"/>
                    <a:pt x="674443" y="519972"/>
                    <a:pt x="670328" y="502929"/>
                  </a:cubicBezTo>
                  <a:cubicBezTo>
                    <a:pt x="663847" y="476046"/>
                    <a:pt x="667448" y="436784"/>
                    <a:pt x="683804" y="419022"/>
                  </a:cubicBezTo>
                  <a:cubicBezTo>
                    <a:pt x="684490" y="418268"/>
                    <a:pt x="685175" y="417582"/>
                    <a:pt x="685861" y="416930"/>
                  </a:cubicBezTo>
                  <a:cubicBezTo>
                    <a:pt x="699097" y="404449"/>
                    <a:pt x="719088" y="406335"/>
                    <a:pt x="732976" y="419708"/>
                  </a:cubicBezTo>
                  <a:cubicBezTo>
                    <a:pt x="787291" y="472000"/>
                    <a:pt x="710139" y="571681"/>
                    <a:pt x="692891" y="592564"/>
                  </a:cubicBezTo>
                  <a:cubicBezTo>
                    <a:pt x="693028" y="592872"/>
                    <a:pt x="693165" y="593215"/>
                    <a:pt x="693302" y="593558"/>
                  </a:cubicBezTo>
                  <a:cubicBezTo>
                    <a:pt x="741925" y="711344"/>
                    <a:pt x="749846" y="797687"/>
                    <a:pt x="750189" y="801287"/>
                  </a:cubicBezTo>
                  <a:lnTo>
                    <a:pt x="738394" y="801836"/>
                  </a:lnTo>
                  <a:cubicBezTo>
                    <a:pt x="738325" y="801013"/>
                    <a:pt x="730713" y="718820"/>
                    <a:pt x="686478" y="608131"/>
                  </a:cubicBezTo>
                  <a:cubicBezTo>
                    <a:pt x="575104" y="608097"/>
                    <a:pt x="534334" y="540546"/>
                    <a:pt x="545238" y="512154"/>
                  </a:cubicBezTo>
                  <a:cubicBezTo>
                    <a:pt x="556519" y="482801"/>
                    <a:pt x="597599" y="467474"/>
                    <a:pt x="624585" y="516543"/>
                  </a:cubicBezTo>
                  <a:cubicBezTo>
                    <a:pt x="640255" y="545003"/>
                    <a:pt x="662373" y="571167"/>
                    <a:pt x="678180" y="588140"/>
                  </a:cubicBezTo>
                  <a:cubicBezTo>
                    <a:pt x="658155" y="541369"/>
                    <a:pt x="629900" y="486436"/>
                    <a:pt x="590569" y="429240"/>
                  </a:cubicBezTo>
                  <a:cubicBezTo>
                    <a:pt x="453272" y="484825"/>
                    <a:pt x="425703" y="383703"/>
                    <a:pt x="451318" y="356100"/>
                  </a:cubicBezTo>
                  <a:cubicBezTo>
                    <a:pt x="477241" y="328153"/>
                    <a:pt x="503130" y="340052"/>
                    <a:pt x="532105" y="376056"/>
                  </a:cubicBezTo>
                  <a:cubicBezTo>
                    <a:pt x="551376" y="399957"/>
                    <a:pt x="573013" y="414633"/>
                    <a:pt x="585391" y="421800"/>
                  </a:cubicBezTo>
                  <a:cubicBezTo>
                    <a:pt x="554496" y="377805"/>
                    <a:pt x="517017" y="332611"/>
                    <a:pt x="471686" y="288857"/>
                  </a:cubicBezTo>
                  <a:cubicBezTo>
                    <a:pt x="457627" y="313272"/>
                    <a:pt x="417576" y="372696"/>
                    <a:pt x="368336" y="356340"/>
                  </a:cubicBezTo>
                  <a:cubicBezTo>
                    <a:pt x="306785" y="335869"/>
                    <a:pt x="323107" y="295989"/>
                    <a:pt x="350985" y="279290"/>
                  </a:cubicBezTo>
                  <a:cubicBezTo>
                    <a:pt x="376634" y="263963"/>
                    <a:pt x="419497" y="293143"/>
                    <a:pt x="465068" y="282548"/>
                  </a:cubicBezTo>
                  <a:cubicBezTo>
                    <a:pt x="439693" y="258545"/>
                    <a:pt x="411918" y="234987"/>
                    <a:pt x="381537" y="212356"/>
                  </a:cubicBezTo>
                  <a:cubicBezTo>
                    <a:pt x="381057" y="211979"/>
                    <a:pt x="354894" y="192331"/>
                    <a:pt x="307951" y="173025"/>
                  </a:cubicBezTo>
                  <a:cubicBezTo>
                    <a:pt x="296704" y="199669"/>
                    <a:pt x="263957" y="264134"/>
                    <a:pt x="213894" y="254841"/>
                  </a:cubicBezTo>
                  <a:cubicBezTo>
                    <a:pt x="151006" y="243183"/>
                    <a:pt x="162596" y="201006"/>
                    <a:pt x="188176" y="180329"/>
                  </a:cubicBezTo>
                  <a:cubicBezTo>
                    <a:pt x="211013" y="161881"/>
                    <a:pt x="254527" y="183038"/>
                    <a:pt x="297013" y="168671"/>
                  </a:cubicBezTo>
                  <a:cubicBezTo>
                    <a:pt x="256893" y="153343"/>
                    <a:pt x="203572" y="139250"/>
                    <a:pt x="139622" y="136404"/>
                  </a:cubicBezTo>
                  <a:cubicBezTo>
                    <a:pt x="127757" y="163973"/>
                    <a:pt x="95319" y="225729"/>
                    <a:pt x="46250" y="216642"/>
                  </a:cubicBezTo>
                  <a:cubicBezTo>
                    <a:pt x="-16638" y="204984"/>
                    <a:pt x="-5048" y="162807"/>
                    <a:pt x="20532" y="142130"/>
                  </a:cubicBezTo>
                  <a:cubicBezTo>
                    <a:pt x="43678" y="123442"/>
                    <a:pt x="88084" y="145456"/>
                    <a:pt x="131186" y="129854"/>
                  </a:cubicBezTo>
                  <a:lnTo>
                    <a:pt x="131152" y="128448"/>
                  </a:lnTo>
                  <a:cubicBezTo>
                    <a:pt x="114556" y="122791"/>
                    <a:pt x="79305" y="110961"/>
                    <a:pt x="62229" y="106229"/>
                  </a:cubicBezTo>
                  <a:cubicBezTo>
                    <a:pt x="39426" y="99953"/>
                    <a:pt x="11651" y="77768"/>
                    <a:pt x="5273" y="53079"/>
                  </a:cubicBezTo>
                  <a:cubicBezTo>
                    <a:pt x="-1139" y="28322"/>
                    <a:pt x="13126" y="12925"/>
                    <a:pt x="13126" y="12925"/>
                  </a:cubicBezTo>
                  <a:close/>
                </a:path>
              </a:pathLst>
            </a:custGeom>
            <a:solidFill>
              <a:srgbClr val="FEB546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D22F631-FAF6-4CD0-9A09-9A07DA02599B}"/>
                </a:ext>
              </a:extLst>
            </p:cNvPr>
            <p:cNvSpPr/>
            <p:nvPr/>
          </p:nvSpPr>
          <p:spPr>
            <a:xfrm>
              <a:off x="5958839" y="3871453"/>
              <a:ext cx="1319444" cy="721082"/>
            </a:xfrm>
            <a:custGeom>
              <a:avLst/>
              <a:gdLst>
                <a:gd name="connsiteX0" fmla="*/ 0 w 1319444"/>
                <a:gd name="connsiteY0" fmla="*/ 22073 h 721082"/>
                <a:gd name="connsiteX1" fmla="*/ 441724 w 1319444"/>
                <a:gd name="connsiteY1" fmla="*/ 24336 h 721082"/>
                <a:gd name="connsiteX2" fmla="*/ 488495 w 1319444"/>
                <a:gd name="connsiteY2" fmla="*/ 156044 h 721082"/>
                <a:gd name="connsiteX3" fmla="*/ 532969 w 1319444"/>
                <a:gd name="connsiteY3" fmla="*/ 48511 h 721082"/>
                <a:gd name="connsiteX4" fmla="*/ 1319445 w 1319444"/>
                <a:gd name="connsiteY4" fmla="*/ 680338 h 721082"/>
                <a:gd name="connsiteX5" fmla="*/ 516922 w 1319444"/>
                <a:gd name="connsiteY5" fmla="*/ 630001 h 721082"/>
                <a:gd name="connsiteX6" fmla="*/ 523025 w 1319444"/>
                <a:gd name="connsiteY6" fmla="*/ 524422 h 721082"/>
                <a:gd name="connsiteX7" fmla="*/ 456091 w 1319444"/>
                <a:gd name="connsiteY7" fmla="*/ 599517 h 721082"/>
                <a:gd name="connsiteX8" fmla="*/ 233583 w 1319444"/>
                <a:gd name="connsiteY8" fmla="*/ 427347 h 721082"/>
                <a:gd name="connsiteX9" fmla="*/ 307136 w 1319444"/>
                <a:gd name="connsiteY9" fmla="*/ 343576 h 721082"/>
                <a:gd name="connsiteX10" fmla="*/ 179542 w 1319444"/>
                <a:gd name="connsiteY10" fmla="*/ 365316 h 721082"/>
                <a:gd name="connsiteX11" fmla="*/ 0 w 1319444"/>
                <a:gd name="connsiteY11" fmla="*/ 22073 h 72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9444" h="721082">
                  <a:moveTo>
                    <a:pt x="0" y="22073"/>
                  </a:moveTo>
                  <a:cubicBezTo>
                    <a:pt x="159963" y="-10228"/>
                    <a:pt x="307616" y="-5016"/>
                    <a:pt x="441724" y="24336"/>
                  </a:cubicBezTo>
                  <a:cubicBezTo>
                    <a:pt x="462332" y="84549"/>
                    <a:pt x="488495" y="156044"/>
                    <a:pt x="488495" y="156044"/>
                  </a:cubicBezTo>
                  <a:lnTo>
                    <a:pt x="532969" y="48511"/>
                  </a:lnTo>
                  <a:cubicBezTo>
                    <a:pt x="1031923" y="204050"/>
                    <a:pt x="1319445" y="680338"/>
                    <a:pt x="1319445" y="680338"/>
                  </a:cubicBezTo>
                  <a:cubicBezTo>
                    <a:pt x="970201" y="756496"/>
                    <a:pt x="709803" y="717989"/>
                    <a:pt x="516922" y="630001"/>
                  </a:cubicBezTo>
                  <a:cubicBezTo>
                    <a:pt x="519013" y="587481"/>
                    <a:pt x="523025" y="524422"/>
                    <a:pt x="523025" y="524422"/>
                  </a:cubicBezTo>
                  <a:lnTo>
                    <a:pt x="456091" y="599517"/>
                  </a:lnTo>
                  <a:cubicBezTo>
                    <a:pt x="366251" y="550105"/>
                    <a:pt x="292974" y="489960"/>
                    <a:pt x="233583" y="427347"/>
                  </a:cubicBezTo>
                  <a:cubicBezTo>
                    <a:pt x="268662" y="388530"/>
                    <a:pt x="307136" y="343576"/>
                    <a:pt x="307136" y="343576"/>
                  </a:cubicBezTo>
                  <a:lnTo>
                    <a:pt x="179542" y="365316"/>
                  </a:lnTo>
                  <a:cubicBezTo>
                    <a:pt x="41594" y="192666"/>
                    <a:pt x="0" y="22073"/>
                    <a:pt x="0" y="22073"/>
                  </a:cubicBezTo>
                  <a:close/>
                </a:path>
              </a:pathLst>
            </a:custGeom>
            <a:solidFill>
              <a:srgbClr val="55769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5C076D3-1544-4460-9FA9-BC87DB9878B6}"/>
                </a:ext>
              </a:extLst>
            </p:cNvPr>
            <p:cNvSpPr/>
            <p:nvPr/>
          </p:nvSpPr>
          <p:spPr>
            <a:xfrm>
              <a:off x="5958805" y="3893526"/>
              <a:ext cx="1319444" cy="699009"/>
            </a:xfrm>
            <a:custGeom>
              <a:avLst/>
              <a:gdLst>
                <a:gd name="connsiteX0" fmla="*/ 516956 w 1319444"/>
                <a:gd name="connsiteY0" fmla="*/ 607928 h 699009"/>
                <a:gd name="connsiteX1" fmla="*/ 523060 w 1319444"/>
                <a:gd name="connsiteY1" fmla="*/ 502349 h 699009"/>
                <a:gd name="connsiteX2" fmla="*/ 456126 w 1319444"/>
                <a:gd name="connsiteY2" fmla="*/ 577444 h 699009"/>
                <a:gd name="connsiteX3" fmla="*/ 233618 w 1319444"/>
                <a:gd name="connsiteY3" fmla="*/ 405274 h 699009"/>
                <a:gd name="connsiteX4" fmla="*/ 307170 w 1319444"/>
                <a:gd name="connsiteY4" fmla="*/ 321503 h 699009"/>
                <a:gd name="connsiteX5" fmla="*/ 179577 w 1319444"/>
                <a:gd name="connsiteY5" fmla="*/ 343243 h 699009"/>
                <a:gd name="connsiteX6" fmla="*/ 0 w 1319444"/>
                <a:gd name="connsiteY6" fmla="*/ 0 h 699009"/>
                <a:gd name="connsiteX7" fmla="*/ 1319445 w 1319444"/>
                <a:gd name="connsiteY7" fmla="*/ 658265 h 699009"/>
                <a:gd name="connsiteX8" fmla="*/ 516956 w 1319444"/>
                <a:gd name="connsiteY8" fmla="*/ 607928 h 69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444" h="699009">
                  <a:moveTo>
                    <a:pt x="516956" y="607928"/>
                  </a:moveTo>
                  <a:cubicBezTo>
                    <a:pt x="519048" y="565408"/>
                    <a:pt x="523060" y="502349"/>
                    <a:pt x="523060" y="502349"/>
                  </a:cubicBezTo>
                  <a:lnTo>
                    <a:pt x="456126" y="577444"/>
                  </a:lnTo>
                  <a:cubicBezTo>
                    <a:pt x="366286" y="528032"/>
                    <a:pt x="293008" y="467887"/>
                    <a:pt x="233618" y="405274"/>
                  </a:cubicBezTo>
                  <a:cubicBezTo>
                    <a:pt x="268696" y="366457"/>
                    <a:pt x="307170" y="321503"/>
                    <a:pt x="307170" y="321503"/>
                  </a:cubicBezTo>
                  <a:lnTo>
                    <a:pt x="179577" y="343243"/>
                  </a:lnTo>
                  <a:cubicBezTo>
                    <a:pt x="41594" y="170593"/>
                    <a:pt x="0" y="0"/>
                    <a:pt x="0" y="0"/>
                  </a:cubicBezTo>
                  <a:cubicBezTo>
                    <a:pt x="595857" y="141206"/>
                    <a:pt x="1319445" y="658265"/>
                    <a:pt x="1319445" y="658265"/>
                  </a:cubicBezTo>
                  <a:cubicBezTo>
                    <a:pt x="970236" y="734423"/>
                    <a:pt x="709837" y="695916"/>
                    <a:pt x="516956" y="607928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75" name="Graphic 54">
            <a:extLst>
              <a:ext uri="{FF2B5EF4-FFF2-40B4-BE49-F238E27FC236}">
                <a16:creationId xmlns:a16="http://schemas.microsoft.com/office/drawing/2014/main" id="{B1396042-7B4C-48F6-A3DD-650B543C5463}"/>
              </a:ext>
            </a:extLst>
          </p:cNvPr>
          <p:cNvGrpSpPr/>
          <p:nvPr/>
        </p:nvGrpSpPr>
        <p:grpSpPr>
          <a:xfrm>
            <a:off x="11531812" y="4373399"/>
            <a:ext cx="671549" cy="794517"/>
            <a:chOff x="11183744" y="3347184"/>
            <a:chExt cx="856735" cy="100598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CD9EF11-7CAA-4111-9F24-C81FC00E28E5}"/>
                </a:ext>
              </a:extLst>
            </p:cNvPr>
            <p:cNvSpPr/>
            <p:nvPr/>
          </p:nvSpPr>
          <p:spPr>
            <a:xfrm>
              <a:off x="11221014" y="3347184"/>
              <a:ext cx="625778" cy="975653"/>
            </a:xfrm>
            <a:custGeom>
              <a:avLst/>
              <a:gdLst>
                <a:gd name="connsiteX0" fmla="*/ 480166 w 625778"/>
                <a:gd name="connsiteY0" fmla="*/ 286390 h 975653"/>
                <a:gd name="connsiteX1" fmla="*/ 622709 w 625778"/>
                <a:gd name="connsiteY1" fmla="*/ 212255 h 975653"/>
                <a:gd name="connsiteX2" fmla="*/ 625144 w 625778"/>
                <a:gd name="connsiteY2" fmla="*/ 0 h 975653"/>
                <a:gd name="connsiteX3" fmla="*/ 269385 w 625778"/>
                <a:gd name="connsiteY3" fmla="*/ 180742 h 975653"/>
                <a:gd name="connsiteX4" fmla="*/ 253132 w 625778"/>
                <a:gd name="connsiteY4" fmla="*/ 334293 h 975653"/>
                <a:gd name="connsiteX5" fmla="*/ 191616 w 625778"/>
                <a:gd name="connsiteY5" fmla="*/ 245551 h 975653"/>
                <a:gd name="connsiteX6" fmla="*/ 277 w 625778"/>
                <a:gd name="connsiteY6" fmla="*/ 975654 h 975653"/>
                <a:gd name="connsiteX7" fmla="*/ 555604 w 625778"/>
                <a:gd name="connsiteY7" fmla="*/ 571546 h 975653"/>
                <a:gd name="connsiteX8" fmla="*/ 614274 w 625778"/>
                <a:gd name="connsiteY8" fmla="*/ 337173 h 975653"/>
                <a:gd name="connsiteX9" fmla="*/ 480166 w 625778"/>
                <a:gd name="connsiteY9" fmla="*/ 286390 h 97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78" h="975653">
                  <a:moveTo>
                    <a:pt x="480166" y="286390"/>
                  </a:moveTo>
                  <a:lnTo>
                    <a:pt x="622709" y="212255"/>
                  </a:lnTo>
                  <a:cubicBezTo>
                    <a:pt x="627647" y="96938"/>
                    <a:pt x="625144" y="0"/>
                    <a:pt x="625144" y="0"/>
                  </a:cubicBezTo>
                  <a:cubicBezTo>
                    <a:pt x="444093" y="43343"/>
                    <a:pt x="361797" y="80033"/>
                    <a:pt x="269385" y="180742"/>
                  </a:cubicBezTo>
                  <a:lnTo>
                    <a:pt x="253132" y="334293"/>
                  </a:lnTo>
                  <a:lnTo>
                    <a:pt x="191616" y="245551"/>
                  </a:lnTo>
                  <a:cubicBezTo>
                    <a:pt x="-15530" y="539073"/>
                    <a:pt x="277" y="975654"/>
                    <a:pt x="277" y="975654"/>
                  </a:cubicBezTo>
                  <a:cubicBezTo>
                    <a:pt x="277" y="975654"/>
                    <a:pt x="474062" y="673627"/>
                    <a:pt x="555604" y="571546"/>
                  </a:cubicBezTo>
                  <a:cubicBezTo>
                    <a:pt x="587082" y="532146"/>
                    <a:pt x="604604" y="437952"/>
                    <a:pt x="614274" y="337173"/>
                  </a:cubicBezTo>
                  <a:cubicBezTo>
                    <a:pt x="557833" y="319754"/>
                    <a:pt x="480166" y="286390"/>
                    <a:pt x="480166" y="286390"/>
                  </a:cubicBezTo>
                  <a:close/>
                </a:path>
              </a:pathLst>
            </a:custGeom>
            <a:solidFill>
              <a:srgbClr val="06BFAD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6CC67CA-F5F3-4DAE-8F23-B769CD0DB1D5}"/>
                </a:ext>
              </a:extLst>
            </p:cNvPr>
            <p:cNvSpPr/>
            <p:nvPr/>
          </p:nvSpPr>
          <p:spPr>
            <a:xfrm>
              <a:off x="11221326" y="3347218"/>
              <a:ext cx="625462" cy="975619"/>
            </a:xfrm>
            <a:custGeom>
              <a:avLst/>
              <a:gdLst>
                <a:gd name="connsiteX0" fmla="*/ 624832 w 625462"/>
                <a:gd name="connsiteY0" fmla="*/ 0 h 975619"/>
                <a:gd name="connsiteX1" fmla="*/ 0 w 625462"/>
                <a:gd name="connsiteY1" fmla="*/ 975619 h 975619"/>
                <a:gd name="connsiteX2" fmla="*/ 555326 w 625462"/>
                <a:gd name="connsiteY2" fmla="*/ 571511 h 975619"/>
                <a:gd name="connsiteX3" fmla="*/ 613997 w 625462"/>
                <a:gd name="connsiteY3" fmla="*/ 337139 h 975619"/>
                <a:gd name="connsiteX4" fmla="*/ 479820 w 625462"/>
                <a:gd name="connsiteY4" fmla="*/ 286356 h 975619"/>
                <a:gd name="connsiteX5" fmla="*/ 622364 w 625462"/>
                <a:gd name="connsiteY5" fmla="*/ 212221 h 975619"/>
                <a:gd name="connsiteX6" fmla="*/ 624832 w 625462"/>
                <a:gd name="connsiteY6" fmla="*/ 0 h 9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462" h="975619">
                  <a:moveTo>
                    <a:pt x="624832" y="0"/>
                  </a:moveTo>
                  <a:cubicBezTo>
                    <a:pt x="624832" y="0"/>
                    <a:pt x="116929" y="589651"/>
                    <a:pt x="0" y="975619"/>
                  </a:cubicBezTo>
                  <a:cubicBezTo>
                    <a:pt x="0" y="975619"/>
                    <a:pt x="473785" y="673593"/>
                    <a:pt x="555326" y="571511"/>
                  </a:cubicBezTo>
                  <a:cubicBezTo>
                    <a:pt x="586805" y="532112"/>
                    <a:pt x="604327" y="437917"/>
                    <a:pt x="613997" y="337139"/>
                  </a:cubicBezTo>
                  <a:cubicBezTo>
                    <a:pt x="557521" y="319720"/>
                    <a:pt x="479820" y="286356"/>
                    <a:pt x="479820" y="286356"/>
                  </a:cubicBezTo>
                  <a:lnTo>
                    <a:pt x="622364" y="212221"/>
                  </a:lnTo>
                  <a:cubicBezTo>
                    <a:pt x="627335" y="96903"/>
                    <a:pt x="624832" y="0"/>
                    <a:pt x="624832" y="0"/>
                  </a:cubicBezTo>
                  <a:close/>
                </a:path>
              </a:pathLst>
            </a:custGeom>
            <a:solidFill>
              <a:srgbClr val="02CCC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CB3E05C-5F29-44FB-8D72-7DC30FC5FD08}"/>
                </a:ext>
              </a:extLst>
            </p:cNvPr>
            <p:cNvSpPr/>
            <p:nvPr/>
          </p:nvSpPr>
          <p:spPr>
            <a:xfrm>
              <a:off x="11183744" y="3786528"/>
              <a:ext cx="856735" cy="566641"/>
            </a:xfrm>
            <a:custGeom>
              <a:avLst/>
              <a:gdLst>
                <a:gd name="connsiteX0" fmla="*/ 856736 w 856735"/>
                <a:gd name="connsiteY0" fmla="*/ 2893 h 566641"/>
                <a:gd name="connsiteX1" fmla="*/ 552755 w 856735"/>
                <a:gd name="connsiteY1" fmla="*/ 39172 h 566641"/>
                <a:gd name="connsiteX2" fmla="*/ 530912 w 856735"/>
                <a:gd name="connsiteY2" fmla="*/ 133538 h 566641"/>
                <a:gd name="connsiteX3" fmla="*/ 491856 w 856735"/>
                <a:gd name="connsiteY3" fmla="*/ 63004 h 566641"/>
                <a:gd name="connsiteX4" fmla="*/ 0 w 856735"/>
                <a:gd name="connsiteY4" fmla="*/ 559900 h 566641"/>
                <a:gd name="connsiteX5" fmla="*/ 548606 w 856735"/>
                <a:gd name="connsiteY5" fmla="*/ 462139 h 566641"/>
                <a:gd name="connsiteX6" fmla="*/ 536090 w 856735"/>
                <a:gd name="connsiteY6" fmla="*/ 389924 h 566641"/>
                <a:gd name="connsiteX7" fmla="*/ 588074 w 856735"/>
                <a:gd name="connsiteY7" fmla="*/ 436353 h 566641"/>
                <a:gd name="connsiteX8" fmla="*/ 727737 w 856735"/>
                <a:gd name="connsiteY8" fmla="*/ 300325 h 566641"/>
                <a:gd name="connsiteX9" fmla="*/ 670506 w 856735"/>
                <a:gd name="connsiteY9" fmla="*/ 248410 h 566641"/>
                <a:gd name="connsiteX10" fmla="*/ 760072 w 856735"/>
                <a:gd name="connsiteY10" fmla="*/ 253348 h 566641"/>
                <a:gd name="connsiteX11" fmla="*/ 856736 w 856735"/>
                <a:gd name="connsiteY11" fmla="*/ 2893 h 56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6735" h="566641">
                  <a:moveTo>
                    <a:pt x="856736" y="2893"/>
                  </a:moveTo>
                  <a:cubicBezTo>
                    <a:pt x="744059" y="-6776"/>
                    <a:pt x="642800" y="8414"/>
                    <a:pt x="552755" y="39172"/>
                  </a:cubicBezTo>
                  <a:cubicBezTo>
                    <a:pt x="543325" y="82240"/>
                    <a:pt x="530912" y="133538"/>
                    <a:pt x="530912" y="133538"/>
                  </a:cubicBezTo>
                  <a:lnTo>
                    <a:pt x="491856" y="63004"/>
                  </a:lnTo>
                  <a:cubicBezTo>
                    <a:pt x="160546" y="209353"/>
                    <a:pt x="0" y="559900"/>
                    <a:pt x="0" y="559900"/>
                  </a:cubicBezTo>
                  <a:cubicBezTo>
                    <a:pt x="246442" y="584863"/>
                    <a:pt x="422727" y="537886"/>
                    <a:pt x="548606" y="462139"/>
                  </a:cubicBezTo>
                  <a:cubicBezTo>
                    <a:pt x="543805" y="433027"/>
                    <a:pt x="536090" y="389924"/>
                    <a:pt x="536090" y="389924"/>
                  </a:cubicBezTo>
                  <a:lnTo>
                    <a:pt x="588074" y="436353"/>
                  </a:lnTo>
                  <a:cubicBezTo>
                    <a:pt x="646058" y="395274"/>
                    <a:pt x="691766" y="348091"/>
                    <a:pt x="727737" y="300325"/>
                  </a:cubicBezTo>
                  <a:cubicBezTo>
                    <a:pt x="700510" y="276356"/>
                    <a:pt x="670506" y="248410"/>
                    <a:pt x="670506" y="248410"/>
                  </a:cubicBezTo>
                  <a:lnTo>
                    <a:pt x="760072" y="253348"/>
                  </a:lnTo>
                  <a:cubicBezTo>
                    <a:pt x="841511" y="123628"/>
                    <a:pt x="856736" y="2893"/>
                    <a:pt x="856736" y="2893"/>
                  </a:cubicBezTo>
                  <a:close/>
                </a:path>
              </a:pathLst>
            </a:custGeom>
            <a:solidFill>
              <a:srgbClr val="FF5B7E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68CC068-463E-4478-AC53-D6F2EA03EEAD}"/>
                </a:ext>
              </a:extLst>
            </p:cNvPr>
            <p:cNvSpPr/>
            <p:nvPr/>
          </p:nvSpPr>
          <p:spPr>
            <a:xfrm>
              <a:off x="11183744" y="3789387"/>
              <a:ext cx="856735" cy="563764"/>
            </a:xfrm>
            <a:custGeom>
              <a:avLst/>
              <a:gdLst>
                <a:gd name="connsiteX0" fmla="*/ 548606 w 856735"/>
                <a:gd name="connsiteY0" fmla="*/ 459246 h 563764"/>
                <a:gd name="connsiteX1" fmla="*/ 536090 w 856735"/>
                <a:gd name="connsiteY1" fmla="*/ 387031 h 563764"/>
                <a:gd name="connsiteX2" fmla="*/ 588074 w 856735"/>
                <a:gd name="connsiteY2" fmla="*/ 433460 h 563764"/>
                <a:gd name="connsiteX3" fmla="*/ 727737 w 856735"/>
                <a:gd name="connsiteY3" fmla="*/ 297431 h 563764"/>
                <a:gd name="connsiteX4" fmla="*/ 670506 w 856735"/>
                <a:gd name="connsiteY4" fmla="*/ 245516 h 563764"/>
                <a:gd name="connsiteX5" fmla="*/ 760072 w 856735"/>
                <a:gd name="connsiteY5" fmla="*/ 250454 h 563764"/>
                <a:gd name="connsiteX6" fmla="*/ 856736 w 856735"/>
                <a:gd name="connsiteY6" fmla="*/ 0 h 563764"/>
                <a:gd name="connsiteX7" fmla="*/ 0 w 856735"/>
                <a:gd name="connsiteY7" fmla="*/ 557007 h 563764"/>
                <a:gd name="connsiteX8" fmla="*/ 548606 w 856735"/>
                <a:gd name="connsiteY8" fmla="*/ 459246 h 56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35" h="563764">
                  <a:moveTo>
                    <a:pt x="548606" y="459246"/>
                  </a:moveTo>
                  <a:cubicBezTo>
                    <a:pt x="543805" y="430134"/>
                    <a:pt x="536090" y="387031"/>
                    <a:pt x="536090" y="387031"/>
                  </a:cubicBezTo>
                  <a:lnTo>
                    <a:pt x="588074" y="433460"/>
                  </a:lnTo>
                  <a:cubicBezTo>
                    <a:pt x="646058" y="392381"/>
                    <a:pt x="691766" y="345198"/>
                    <a:pt x="727737" y="297431"/>
                  </a:cubicBezTo>
                  <a:cubicBezTo>
                    <a:pt x="700510" y="273463"/>
                    <a:pt x="670506" y="245516"/>
                    <a:pt x="670506" y="245516"/>
                  </a:cubicBezTo>
                  <a:lnTo>
                    <a:pt x="760072" y="250454"/>
                  </a:lnTo>
                  <a:cubicBezTo>
                    <a:pt x="841511" y="120735"/>
                    <a:pt x="856736" y="0"/>
                    <a:pt x="856736" y="0"/>
                  </a:cubicBezTo>
                  <a:cubicBezTo>
                    <a:pt x="457566" y="144087"/>
                    <a:pt x="0" y="557007"/>
                    <a:pt x="0" y="557007"/>
                  </a:cubicBezTo>
                  <a:cubicBezTo>
                    <a:pt x="246442" y="582004"/>
                    <a:pt x="422727" y="535027"/>
                    <a:pt x="548606" y="459246"/>
                  </a:cubicBezTo>
                  <a:close/>
                </a:path>
              </a:pathLst>
            </a:custGeom>
            <a:solidFill>
              <a:srgbClr val="E03268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80" name="Graphic 54">
            <a:extLst>
              <a:ext uri="{FF2B5EF4-FFF2-40B4-BE49-F238E27FC236}">
                <a16:creationId xmlns:a16="http://schemas.microsoft.com/office/drawing/2014/main" id="{60C15532-6230-4D20-8D5A-70F2B1EBA597}"/>
              </a:ext>
            </a:extLst>
          </p:cNvPr>
          <p:cNvGrpSpPr/>
          <p:nvPr/>
        </p:nvGrpSpPr>
        <p:grpSpPr>
          <a:xfrm>
            <a:off x="8989333" y="3930996"/>
            <a:ext cx="2808378" cy="2537983"/>
            <a:chOff x="7075150" y="2175664"/>
            <a:chExt cx="4319956" cy="3854231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9C89C18-AC2D-47DA-B3E3-9F3227062926}"/>
                </a:ext>
              </a:extLst>
            </p:cNvPr>
            <p:cNvSpPr/>
            <p:nvPr/>
          </p:nvSpPr>
          <p:spPr>
            <a:xfrm>
              <a:off x="9235112" y="2195691"/>
              <a:ext cx="2104891" cy="3743062"/>
            </a:xfrm>
            <a:custGeom>
              <a:avLst/>
              <a:gdLst>
                <a:gd name="connsiteX0" fmla="*/ 2104892 w 2104891"/>
                <a:gd name="connsiteY0" fmla="*/ 466207 h 3743062"/>
                <a:gd name="connsiteX1" fmla="*/ 0 w 2104891"/>
                <a:gd name="connsiteY1" fmla="*/ 0 h 3743062"/>
                <a:gd name="connsiteX2" fmla="*/ 0 w 2104891"/>
                <a:gd name="connsiteY2" fmla="*/ 3298767 h 3743062"/>
                <a:gd name="connsiteX3" fmla="*/ 2104892 w 2104891"/>
                <a:gd name="connsiteY3" fmla="*/ 3743062 h 37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4891" h="3743062">
                  <a:moveTo>
                    <a:pt x="2104892" y="466207"/>
                  </a:moveTo>
                  <a:lnTo>
                    <a:pt x="0" y="0"/>
                  </a:lnTo>
                  <a:lnTo>
                    <a:pt x="0" y="3298767"/>
                  </a:lnTo>
                  <a:lnTo>
                    <a:pt x="2104892" y="3743062"/>
                  </a:lnTo>
                  <a:close/>
                </a:path>
              </a:pathLst>
            </a:custGeom>
            <a:solidFill>
              <a:srgbClr val="1C2072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27BF93-D3B0-4ECD-B176-C1EF8C623C72}"/>
                </a:ext>
              </a:extLst>
            </p:cNvPr>
            <p:cNvSpPr/>
            <p:nvPr/>
          </p:nvSpPr>
          <p:spPr>
            <a:xfrm>
              <a:off x="11340003" y="2638958"/>
              <a:ext cx="55103" cy="3299795"/>
            </a:xfrm>
            <a:custGeom>
              <a:avLst/>
              <a:gdLst>
                <a:gd name="connsiteX0" fmla="*/ 55104 w 55103"/>
                <a:gd name="connsiteY0" fmla="*/ 3298973 h 3299795"/>
                <a:gd name="connsiteX1" fmla="*/ 0 w 55103"/>
                <a:gd name="connsiteY1" fmla="*/ 3299796 h 3299795"/>
                <a:gd name="connsiteX2" fmla="*/ 0 w 55103"/>
                <a:gd name="connsiteY2" fmla="*/ 823 h 3299795"/>
                <a:gd name="connsiteX3" fmla="*/ 55104 w 55103"/>
                <a:gd name="connsiteY3" fmla="*/ 0 h 329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03" h="3299795">
                  <a:moveTo>
                    <a:pt x="55104" y="3298973"/>
                  </a:moveTo>
                  <a:lnTo>
                    <a:pt x="0" y="3299796"/>
                  </a:lnTo>
                  <a:lnTo>
                    <a:pt x="0" y="823"/>
                  </a:lnTo>
                  <a:lnTo>
                    <a:pt x="55104" y="0"/>
                  </a:ln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20D7249-BEA0-4541-9ED1-02242F8156BC}"/>
                </a:ext>
              </a:extLst>
            </p:cNvPr>
            <p:cNvSpPr/>
            <p:nvPr/>
          </p:nvSpPr>
          <p:spPr>
            <a:xfrm>
              <a:off x="9235112" y="2177449"/>
              <a:ext cx="2159995" cy="484449"/>
            </a:xfrm>
            <a:custGeom>
              <a:avLst/>
              <a:gdLst>
                <a:gd name="connsiteX0" fmla="*/ 0 w 2159995"/>
                <a:gd name="connsiteY0" fmla="*/ 18242 h 484449"/>
                <a:gd name="connsiteX1" fmla="*/ 24140 w 2159995"/>
                <a:gd name="connsiteY1" fmla="*/ 0 h 484449"/>
                <a:gd name="connsiteX2" fmla="*/ 2159996 w 2159995"/>
                <a:gd name="connsiteY2" fmla="*/ 461509 h 484449"/>
                <a:gd name="connsiteX3" fmla="*/ 2104892 w 2159995"/>
                <a:gd name="connsiteY3" fmla="*/ 484449 h 48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9995" h="484449">
                  <a:moveTo>
                    <a:pt x="0" y="18242"/>
                  </a:moveTo>
                  <a:lnTo>
                    <a:pt x="24140" y="0"/>
                  </a:lnTo>
                  <a:lnTo>
                    <a:pt x="2159996" y="461509"/>
                  </a:lnTo>
                  <a:lnTo>
                    <a:pt x="2104892" y="484449"/>
                  </a:lnTo>
                  <a:close/>
                </a:path>
              </a:pathLst>
            </a:custGeom>
            <a:solidFill>
              <a:srgbClr val="4D5296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C3DCA10-5EC6-4817-93DE-992B1AAE16DF}"/>
                </a:ext>
              </a:extLst>
            </p:cNvPr>
            <p:cNvSpPr/>
            <p:nvPr/>
          </p:nvSpPr>
          <p:spPr>
            <a:xfrm>
              <a:off x="7130220" y="2195691"/>
              <a:ext cx="2104891" cy="3743062"/>
            </a:xfrm>
            <a:custGeom>
              <a:avLst/>
              <a:gdLst>
                <a:gd name="connsiteX0" fmla="*/ 0 w 2104891"/>
                <a:gd name="connsiteY0" fmla="*/ 466207 h 3743062"/>
                <a:gd name="connsiteX1" fmla="*/ 2104892 w 2104891"/>
                <a:gd name="connsiteY1" fmla="*/ 0 h 3743062"/>
                <a:gd name="connsiteX2" fmla="*/ 2104892 w 2104891"/>
                <a:gd name="connsiteY2" fmla="*/ 3298767 h 3743062"/>
                <a:gd name="connsiteX3" fmla="*/ 0 w 2104891"/>
                <a:gd name="connsiteY3" fmla="*/ 3743062 h 37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4891" h="3743062">
                  <a:moveTo>
                    <a:pt x="0" y="466207"/>
                  </a:moveTo>
                  <a:lnTo>
                    <a:pt x="2104892" y="0"/>
                  </a:lnTo>
                  <a:lnTo>
                    <a:pt x="2104892" y="3298767"/>
                  </a:lnTo>
                  <a:lnTo>
                    <a:pt x="0" y="3743062"/>
                  </a:lnTo>
                  <a:close/>
                </a:path>
              </a:pathLst>
            </a:custGeom>
            <a:solidFill>
              <a:srgbClr val="1C2072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B14CC2D-45B6-4944-8F15-0D59D38F731E}"/>
                </a:ext>
              </a:extLst>
            </p:cNvPr>
            <p:cNvSpPr/>
            <p:nvPr/>
          </p:nvSpPr>
          <p:spPr>
            <a:xfrm>
              <a:off x="7218517" y="2228541"/>
              <a:ext cx="2016595" cy="837293"/>
            </a:xfrm>
            <a:custGeom>
              <a:avLst/>
              <a:gdLst>
                <a:gd name="connsiteX0" fmla="*/ 0 w 2016595"/>
                <a:gd name="connsiteY0" fmla="*/ 464561 h 837293"/>
                <a:gd name="connsiteX1" fmla="*/ 1870760 w 2016595"/>
                <a:gd name="connsiteY1" fmla="*/ 0 h 837293"/>
                <a:gd name="connsiteX2" fmla="*/ 2016595 w 2016595"/>
                <a:gd name="connsiteY2" fmla="*/ 35559 h 837293"/>
                <a:gd name="connsiteX3" fmla="*/ 1127490 w 2016595"/>
                <a:gd name="connsiteY3" fmla="*/ 778623 h 837293"/>
                <a:gd name="connsiteX4" fmla="*/ 495765 w 2016595"/>
                <a:gd name="connsiteY4" fmla="*/ 831876 h 837293"/>
                <a:gd name="connsiteX5" fmla="*/ 0 w 2016595"/>
                <a:gd name="connsiteY5" fmla="*/ 464561 h 83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595" h="837293">
                  <a:moveTo>
                    <a:pt x="0" y="464561"/>
                  </a:moveTo>
                  <a:lnTo>
                    <a:pt x="1870760" y="0"/>
                  </a:lnTo>
                  <a:cubicBezTo>
                    <a:pt x="1870760" y="0"/>
                    <a:pt x="1969001" y="41285"/>
                    <a:pt x="2016595" y="35559"/>
                  </a:cubicBezTo>
                  <a:lnTo>
                    <a:pt x="1127490" y="778623"/>
                  </a:lnTo>
                  <a:cubicBezTo>
                    <a:pt x="1127490" y="778623"/>
                    <a:pt x="511435" y="858450"/>
                    <a:pt x="495765" y="831876"/>
                  </a:cubicBezTo>
                  <a:cubicBezTo>
                    <a:pt x="480094" y="805335"/>
                    <a:pt x="0" y="464561"/>
                    <a:pt x="0" y="464561"/>
                  </a:cubicBezTo>
                  <a:close/>
                </a:path>
              </a:pathLst>
            </a:custGeom>
            <a:solidFill>
              <a:srgbClr val="EAF5F9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1308D62-89BD-48D8-8656-177DDDB396DA}"/>
                </a:ext>
              </a:extLst>
            </p:cNvPr>
            <p:cNvSpPr/>
            <p:nvPr/>
          </p:nvSpPr>
          <p:spPr>
            <a:xfrm>
              <a:off x="7218517" y="2693102"/>
              <a:ext cx="238384" cy="3336794"/>
            </a:xfrm>
            <a:custGeom>
              <a:avLst/>
              <a:gdLst>
                <a:gd name="connsiteX0" fmla="*/ 0 w 238384"/>
                <a:gd name="connsiteY0" fmla="*/ 3230152 h 3336794"/>
                <a:gd name="connsiteX1" fmla="*/ 238384 w 238384"/>
                <a:gd name="connsiteY1" fmla="*/ 3336794 h 3336794"/>
                <a:gd name="connsiteX2" fmla="*/ 238384 w 238384"/>
                <a:gd name="connsiteY2" fmla="*/ 106642 h 3336794"/>
                <a:gd name="connsiteX3" fmla="*/ 0 w 238384"/>
                <a:gd name="connsiteY3" fmla="*/ 0 h 33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384" h="3336794">
                  <a:moveTo>
                    <a:pt x="0" y="3230152"/>
                  </a:moveTo>
                  <a:lnTo>
                    <a:pt x="238384" y="3336794"/>
                  </a:lnTo>
                  <a:lnTo>
                    <a:pt x="238384" y="106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EF7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grpSp>
          <p:nvGrpSpPr>
            <p:cNvPr id="87" name="Graphic 54">
              <a:extLst>
                <a:ext uri="{FF2B5EF4-FFF2-40B4-BE49-F238E27FC236}">
                  <a16:creationId xmlns:a16="http://schemas.microsoft.com/office/drawing/2014/main" id="{066A93DF-D25D-4CFD-95A6-2A9E693B5451}"/>
                </a:ext>
              </a:extLst>
            </p:cNvPr>
            <p:cNvGrpSpPr/>
            <p:nvPr/>
          </p:nvGrpSpPr>
          <p:grpSpPr>
            <a:xfrm>
              <a:off x="7456901" y="2264065"/>
              <a:ext cx="1778210" cy="3765830"/>
              <a:chOff x="7456901" y="2264065"/>
              <a:chExt cx="1778210" cy="3765830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179BF2D-D9CC-4FED-97FA-50E0A6FE2F61}"/>
                  </a:ext>
                </a:extLst>
              </p:cNvPr>
              <p:cNvSpPr/>
              <p:nvPr/>
            </p:nvSpPr>
            <p:spPr>
              <a:xfrm>
                <a:off x="7456901" y="2264065"/>
                <a:ext cx="1778210" cy="3765830"/>
              </a:xfrm>
              <a:custGeom>
                <a:avLst/>
                <a:gdLst>
                  <a:gd name="connsiteX0" fmla="*/ 1778211 w 1778210"/>
                  <a:gd name="connsiteY0" fmla="*/ 3230392 h 3765830"/>
                  <a:gd name="connsiteX1" fmla="*/ 0 w 1778210"/>
                  <a:gd name="connsiteY1" fmla="*/ 3765831 h 3765830"/>
                  <a:gd name="connsiteX2" fmla="*/ 0 w 1778210"/>
                  <a:gd name="connsiteY2" fmla="*/ 535438 h 3765830"/>
                  <a:gd name="connsiteX3" fmla="*/ 1778211 w 1778210"/>
                  <a:gd name="connsiteY3" fmla="*/ 0 h 37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8210" h="3765830">
                    <a:moveTo>
                      <a:pt x="1778211" y="3230392"/>
                    </a:moveTo>
                    <a:lnTo>
                      <a:pt x="0" y="3765831"/>
                    </a:lnTo>
                    <a:lnTo>
                      <a:pt x="0" y="535438"/>
                    </a:lnTo>
                    <a:lnTo>
                      <a:pt x="1778211" y="0"/>
                    </a:lnTo>
                    <a:close/>
                  </a:path>
                </a:pathLst>
              </a:custGeom>
              <a:solidFill>
                <a:srgbClr val="CAE2EA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5DCFB58-D971-4D1F-A443-31CF491D3A24}"/>
                  </a:ext>
                </a:extLst>
              </p:cNvPr>
              <p:cNvSpPr/>
              <p:nvPr/>
            </p:nvSpPr>
            <p:spPr>
              <a:xfrm>
                <a:off x="7635072" y="2559337"/>
                <a:ext cx="1421869" cy="660802"/>
              </a:xfrm>
              <a:custGeom>
                <a:avLst/>
                <a:gdLst>
                  <a:gd name="connsiteX0" fmla="*/ 1421869 w 1421869"/>
                  <a:gd name="connsiteY0" fmla="*/ 232658 h 660802"/>
                  <a:gd name="connsiteX1" fmla="*/ 0 w 1421869"/>
                  <a:gd name="connsiteY1" fmla="*/ 660803 h 660802"/>
                  <a:gd name="connsiteX2" fmla="*/ 0 w 1421869"/>
                  <a:gd name="connsiteY2" fmla="*/ 428145 h 660802"/>
                  <a:gd name="connsiteX3" fmla="*/ 1421869 w 1421869"/>
                  <a:gd name="connsiteY3" fmla="*/ 0 h 66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9" h="660802">
                    <a:moveTo>
                      <a:pt x="1421869" y="232658"/>
                    </a:moveTo>
                    <a:lnTo>
                      <a:pt x="0" y="660803"/>
                    </a:lnTo>
                    <a:lnTo>
                      <a:pt x="0" y="428145"/>
                    </a:lnTo>
                    <a:lnTo>
                      <a:pt x="1421869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85AB83B-1E45-4406-AF83-B1500D6C948E}"/>
                  </a:ext>
                </a:extLst>
              </p:cNvPr>
              <p:cNvSpPr/>
              <p:nvPr/>
            </p:nvSpPr>
            <p:spPr>
              <a:xfrm>
                <a:off x="8162555" y="2851624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65 h 311078"/>
                  <a:gd name="connsiteX1" fmla="*/ 0 w 894386"/>
                  <a:gd name="connsiteY1" fmla="*/ 311079 h 311078"/>
                  <a:gd name="connsiteX2" fmla="*/ 0 w 894386"/>
                  <a:gd name="connsiteY2" fmla="*/ 269348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48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E27E031-D80A-4915-B129-818BF55333BE}"/>
                  </a:ext>
                </a:extLst>
              </p:cNvPr>
              <p:cNvSpPr/>
              <p:nvPr/>
            </p:nvSpPr>
            <p:spPr>
              <a:xfrm>
                <a:off x="8162555" y="2956038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65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24483FC-66E0-4B5F-B06B-2D14064EEBFC}"/>
                  </a:ext>
                </a:extLst>
              </p:cNvPr>
              <p:cNvSpPr/>
              <p:nvPr/>
            </p:nvSpPr>
            <p:spPr>
              <a:xfrm>
                <a:off x="8162555" y="3060451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31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31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ED4C80B-A9FB-40CF-B01A-178210B8370B}"/>
                  </a:ext>
                </a:extLst>
              </p:cNvPr>
              <p:cNvSpPr/>
              <p:nvPr/>
            </p:nvSpPr>
            <p:spPr>
              <a:xfrm>
                <a:off x="8162555" y="3164829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65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D890C73-CDE2-4A9A-B72B-1961A4903E6B}"/>
                  </a:ext>
                </a:extLst>
              </p:cNvPr>
              <p:cNvSpPr/>
              <p:nvPr/>
            </p:nvSpPr>
            <p:spPr>
              <a:xfrm>
                <a:off x="8162555" y="3269242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65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EA62830-3299-4E62-8934-15D8D675D67B}"/>
                  </a:ext>
                </a:extLst>
              </p:cNvPr>
              <p:cNvSpPr/>
              <p:nvPr/>
            </p:nvSpPr>
            <p:spPr>
              <a:xfrm>
                <a:off x="8162555" y="3373621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65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0C4EDE3-2B5B-4A03-BE2D-686B4464D46A}"/>
                  </a:ext>
                </a:extLst>
              </p:cNvPr>
              <p:cNvSpPr/>
              <p:nvPr/>
            </p:nvSpPr>
            <p:spPr>
              <a:xfrm>
                <a:off x="8162555" y="3478034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65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38407DD-0368-4AC7-B6FE-B81904375388}"/>
                  </a:ext>
                </a:extLst>
              </p:cNvPr>
              <p:cNvSpPr/>
              <p:nvPr/>
            </p:nvSpPr>
            <p:spPr>
              <a:xfrm>
                <a:off x="8162555" y="3582447"/>
                <a:ext cx="894386" cy="311044"/>
              </a:xfrm>
              <a:custGeom>
                <a:avLst/>
                <a:gdLst>
                  <a:gd name="connsiteX0" fmla="*/ 894386 w 894386"/>
                  <a:gd name="connsiteY0" fmla="*/ 41731 h 311044"/>
                  <a:gd name="connsiteX1" fmla="*/ 0 w 894386"/>
                  <a:gd name="connsiteY1" fmla="*/ 311044 h 311044"/>
                  <a:gd name="connsiteX2" fmla="*/ 0 w 894386"/>
                  <a:gd name="connsiteY2" fmla="*/ 269314 h 311044"/>
                  <a:gd name="connsiteX3" fmla="*/ 894386 w 894386"/>
                  <a:gd name="connsiteY3" fmla="*/ 0 h 31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44">
                    <a:moveTo>
                      <a:pt x="894386" y="41731"/>
                    </a:moveTo>
                    <a:lnTo>
                      <a:pt x="0" y="311044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DA9AD03-F1F2-4E7E-9663-8582E6353F0D}"/>
                  </a:ext>
                </a:extLst>
              </p:cNvPr>
              <p:cNvSpPr/>
              <p:nvPr/>
            </p:nvSpPr>
            <p:spPr>
              <a:xfrm>
                <a:off x="8162555" y="3686826"/>
                <a:ext cx="894386" cy="311079"/>
              </a:xfrm>
              <a:custGeom>
                <a:avLst/>
                <a:gdLst>
                  <a:gd name="connsiteX0" fmla="*/ 894386 w 894386"/>
                  <a:gd name="connsiteY0" fmla="*/ 41765 h 311079"/>
                  <a:gd name="connsiteX1" fmla="*/ 0 w 894386"/>
                  <a:gd name="connsiteY1" fmla="*/ 311079 h 311079"/>
                  <a:gd name="connsiteX2" fmla="*/ 0 w 894386"/>
                  <a:gd name="connsiteY2" fmla="*/ 269314 h 311079"/>
                  <a:gd name="connsiteX3" fmla="*/ 894386 w 894386"/>
                  <a:gd name="connsiteY3" fmla="*/ 0 h 31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9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48CBD87-B046-468E-906D-C03A33F64592}"/>
                  </a:ext>
                </a:extLst>
              </p:cNvPr>
              <p:cNvSpPr/>
              <p:nvPr/>
            </p:nvSpPr>
            <p:spPr>
              <a:xfrm>
                <a:off x="8162555" y="3791239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31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31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8F6691F-17AE-4D90-87AF-B23E855603AB}"/>
                  </a:ext>
                </a:extLst>
              </p:cNvPr>
              <p:cNvSpPr/>
              <p:nvPr/>
            </p:nvSpPr>
            <p:spPr>
              <a:xfrm>
                <a:off x="7635072" y="3895618"/>
                <a:ext cx="1421869" cy="469910"/>
              </a:xfrm>
              <a:custGeom>
                <a:avLst/>
                <a:gdLst>
                  <a:gd name="connsiteX0" fmla="*/ 1421869 w 1421869"/>
                  <a:gd name="connsiteY0" fmla="*/ 41765 h 469910"/>
                  <a:gd name="connsiteX1" fmla="*/ 0 w 1421869"/>
                  <a:gd name="connsiteY1" fmla="*/ 469910 h 469910"/>
                  <a:gd name="connsiteX2" fmla="*/ 0 w 1421869"/>
                  <a:gd name="connsiteY2" fmla="*/ 428145 h 469910"/>
                  <a:gd name="connsiteX3" fmla="*/ 1421869 w 1421869"/>
                  <a:gd name="connsiteY3" fmla="*/ 0 h 46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9" h="469910">
                    <a:moveTo>
                      <a:pt x="1421869" y="41765"/>
                    </a:moveTo>
                    <a:lnTo>
                      <a:pt x="0" y="469910"/>
                    </a:lnTo>
                    <a:lnTo>
                      <a:pt x="0" y="428145"/>
                    </a:lnTo>
                    <a:lnTo>
                      <a:pt x="1421869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8B4F040-F3D6-45F9-88D0-0BD3DDA77336}"/>
                  </a:ext>
                </a:extLst>
              </p:cNvPr>
              <p:cNvSpPr/>
              <p:nvPr/>
            </p:nvSpPr>
            <p:spPr>
              <a:xfrm>
                <a:off x="7635072" y="4214103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3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3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77BCFC1-DA1D-477D-BC85-E581C4BA43A8}"/>
                  </a:ext>
                </a:extLst>
              </p:cNvPr>
              <p:cNvSpPr/>
              <p:nvPr/>
            </p:nvSpPr>
            <p:spPr>
              <a:xfrm>
                <a:off x="7635072" y="4318482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2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2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0E03E55-96EB-4AAF-A008-E597141A341F}"/>
                  </a:ext>
                </a:extLst>
              </p:cNvPr>
              <p:cNvSpPr/>
              <p:nvPr/>
            </p:nvSpPr>
            <p:spPr>
              <a:xfrm>
                <a:off x="7635072" y="4422895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3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3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E8D2DF3-F5FC-4A4B-8EC6-D34EAD9F5C51}"/>
                  </a:ext>
                </a:extLst>
              </p:cNvPr>
              <p:cNvSpPr/>
              <p:nvPr/>
            </p:nvSpPr>
            <p:spPr>
              <a:xfrm>
                <a:off x="7635072" y="4527274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107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107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15BFBFC-6579-48DD-B998-9E658D2EAB05}"/>
                  </a:ext>
                </a:extLst>
              </p:cNvPr>
              <p:cNvSpPr/>
              <p:nvPr/>
            </p:nvSpPr>
            <p:spPr>
              <a:xfrm>
                <a:off x="7635072" y="4631687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3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3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54E4490-A73C-4D81-B844-E2B9896DD7B6}"/>
                  </a:ext>
                </a:extLst>
              </p:cNvPr>
              <p:cNvSpPr/>
              <p:nvPr/>
            </p:nvSpPr>
            <p:spPr>
              <a:xfrm>
                <a:off x="7635072" y="4736100"/>
                <a:ext cx="710934" cy="255803"/>
              </a:xfrm>
              <a:custGeom>
                <a:avLst/>
                <a:gdLst>
                  <a:gd name="connsiteX0" fmla="*/ 710934 w 710934"/>
                  <a:gd name="connsiteY0" fmla="*/ 41731 h 255803"/>
                  <a:gd name="connsiteX1" fmla="*/ 0 w 710934"/>
                  <a:gd name="connsiteY1" fmla="*/ 255804 h 255803"/>
                  <a:gd name="connsiteX2" fmla="*/ 0 w 710934"/>
                  <a:gd name="connsiteY2" fmla="*/ 214073 h 255803"/>
                  <a:gd name="connsiteX3" fmla="*/ 710934 w 710934"/>
                  <a:gd name="connsiteY3" fmla="*/ 0 h 25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03">
                    <a:moveTo>
                      <a:pt x="710934" y="41731"/>
                    </a:moveTo>
                    <a:lnTo>
                      <a:pt x="0" y="255804"/>
                    </a:lnTo>
                    <a:lnTo>
                      <a:pt x="0" y="214073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9A1B903-B0B1-471C-B9F8-16CB139952CC}"/>
                  </a:ext>
                </a:extLst>
              </p:cNvPr>
              <p:cNvSpPr/>
              <p:nvPr/>
            </p:nvSpPr>
            <p:spPr>
              <a:xfrm>
                <a:off x="7635072" y="4840479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3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3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A5BA095A-4CEB-4E76-ADF0-4C6EEFF592F8}"/>
                  </a:ext>
                </a:extLst>
              </p:cNvPr>
              <p:cNvSpPr/>
              <p:nvPr/>
            </p:nvSpPr>
            <p:spPr>
              <a:xfrm>
                <a:off x="7635072" y="4944892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3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3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FF8D531F-E9B1-4498-93D9-2CBB94E1CBA2}"/>
                  </a:ext>
                </a:extLst>
              </p:cNvPr>
              <p:cNvSpPr/>
              <p:nvPr/>
            </p:nvSpPr>
            <p:spPr>
              <a:xfrm>
                <a:off x="7635072" y="5049271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2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2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E2C1A7B-D24B-4F86-83FC-D80EF77A196C}"/>
                  </a:ext>
                </a:extLst>
              </p:cNvPr>
              <p:cNvSpPr/>
              <p:nvPr/>
            </p:nvSpPr>
            <p:spPr>
              <a:xfrm>
                <a:off x="7635072" y="4939611"/>
                <a:ext cx="1421869" cy="469909"/>
              </a:xfrm>
              <a:custGeom>
                <a:avLst/>
                <a:gdLst>
                  <a:gd name="connsiteX0" fmla="*/ 1421869 w 1421869"/>
                  <a:gd name="connsiteY0" fmla="*/ 41765 h 469909"/>
                  <a:gd name="connsiteX1" fmla="*/ 0 w 1421869"/>
                  <a:gd name="connsiteY1" fmla="*/ 469910 h 469909"/>
                  <a:gd name="connsiteX2" fmla="*/ 0 w 1421869"/>
                  <a:gd name="connsiteY2" fmla="*/ 428145 h 469909"/>
                  <a:gd name="connsiteX3" fmla="*/ 1421869 w 1421869"/>
                  <a:gd name="connsiteY3" fmla="*/ 0 h 46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9" h="469909">
                    <a:moveTo>
                      <a:pt x="1421869" y="41765"/>
                    </a:moveTo>
                    <a:lnTo>
                      <a:pt x="0" y="469910"/>
                    </a:lnTo>
                    <a:lnTo>
                      <a:pt x="0" y="428145"/>
                    </a:lnTo>
                    <a:lnTo>
                      <a:pt x="1421869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1C27122-6D21-43FF-91F3-22A0C2D1834D}"/>
                  </a:ext>
                </a:extLst>
              </p:cNvPr>
              <p:cNvSpPr/>
              <p:nvPr/>
            </p:nvSpPr>
            <p:spPr>
              <a:xfrm>
                <a:off x="7635072" y="5044024"/>
                <a:ext cx="1421869" cy="469875"/>
              </a:xfrm>
              <a:custGeom>
                <a:avLst/>
                <a:gdLst>
                  <a:gd name="connsiteX0" fmla="*/ 1421869 w 1421869"/>
                  <a:gd name="connsiteY0" fmla="*/ 41731 h 469875"/>
                  <a:gd name="connsiteX1" fmla="*/ 0 w 1421869"/>
                  <a:gd name="connsiteY1" fmla="*/ 469876 h 469875"/>
                  <a:gd name="connsiteX2" fmla="*/ 0 w 1421869"/>
                  <a:gd name="connsiteY2" fmla="*/ 428111 h 469875"/>
                  <a:gd name="connsiteX3" fmla="*/ 1421869 w 1421869"/>
                  <a:gd name="connsiteY3" fmla="*/ 0 h 4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9" h="469875">
                    <a:moveTo>
                      <a:pt x="1421869" y="41731"/>
                    </a:moveTo>
                    <a:lnTo>
                      <a:pt x="0" y="469876"/>
                    </a:lnTo>
                    <a:lnTo>
                      <a:pt x="0" y="428111"/>
                    </a:lnTo>
                    <a:lnTo>
                      <a:pt x="1421869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262D8F8-FBF1-4E17-8FFA-A75D454585B7}"/>
                  </a:ext>
                </a:extLst>
              </p:cNvPr>
              <p:cNvSpPr/>
              <p:nvPr/>
            </p:nvSpPr>
            <p:spPr>
              <a:xfrm>
                <a:off x="7635072" y="5148403"/>
                <a:ext cx="1421869" cy="469909"/>
              </a:xfrm>
              <a:custGeom>
                <a:avLst/>
                <a:gdLst>
                  <a:gd name="connsiteX0" fmla="*/ 1421869 w 1421869"/>
                  <a:gd name="connsiteY0" fmla="*/ 41765 h 469909"/>
                  <a:gd name="connsiteX1" fmla="*/ 0 w 1421869"/>
                  <a:gd name="connsiteY1" fmla="*/ 469910 h 469909"/>
                  <a:gd name="connsiteX2" fmla="*/ 0 w 1421869"/>
                  <a:gd name="connsiteY2" fmla="*/ 428145 h 469909"/>
                  <a:gd name="connsiteX3" fmla="*/ 1421869 w 1421869"/>
                  <a:gd name="connsiteY3" fmla="*/ 0 h 46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9" h="469909">
                    <a:moveTo>
                      <a:pt x="1421869" y="41765"/>
                    </a:moveTo>
                    <a:lnTo>
                      <a:pt x="0" y="469910"/>
                    </a:lnTo>
                    <a:lnTo>
                      <a:pt x="0" y="428145"/>
                    </a:lnTo>
                    <a:lnTo>
                      <a:pt x="1421869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8236B8E-275A-4D44-846D-3269B3737255}"/>
                  </a:ext>
                </a:extLst>
              </p:cNvPr>
              <p:cNvSpPr/>
              <p:nvPr/>
            </p:nvSpPr>
            <p:spPr>
              <a:xfrm>
                <a:off x="7635072" y="3138666"/>
                <a:ext cx="468675" cy="1122483"/>
              </a:xfrm>
              <a:custGeom>
                <a:avLst/>
                <a:gdLst>
                  <a:gd name="connsiteX0" fmla="*/ 0 w 468675"/>
                  <a:gd name="connsiteY0" fmla="*/ 1122483 h 1122483"/>
                  <a:gd name="connsiteX1" fmla="*/ 468676 w 468675"/>
                  <a:gd name="connsiteY1" fmla="*/ 981346 h 1122483"/>
                  <a:gd name="connsiteX2" fmla="*/ 468676 w 468675"/>
                  <a:gd name="connsiteY2" fmla="*/ 0 h 1122483"/>
                  <a:gd name="connsiteX3" fmla="*/ 0 w 468675"/>
                  <a:gd name="connsiteY3" fmla="*/ 141138 h 112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8675" h="1122483">
                    <a:moveTo>
                      <a:pt x="0" y="1122483"/>
                    </a:moveTo>
                    <a:lnTo>
                      <a:pt x="468676" y="981346"/>
                    </a:lnTo>
                    <a:lnTo>
                      <a:pt x="468676" y="0"/>
                    </a:lnTo>
                    <a:lnTo>
                      <a:pt x="0" y="141138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DE3B7D5-1CCE-472A-A39A-1D177C028E39}"/>
                  </a:ext>
                </a:extLst>
              </p:cNvPr>
              <p:cNvSpPr/>
              <p:nvPr/>
            </p:nvSpPr>
            <p:spPr>
              <a:xfrm>
                <a:off x="8396207" y="4000031"/>
                <a:ext cx="660734" cy="1075883"/>
              </a:xfrm>
              <a:custGeom>
                <a:avLst/>
                <a:gdLst>
                  <a:gd name="connsiteX0" fmla="*/ 0 w 660734"/>
                  <a:gd name="connsiteY0" fmla="*/ 1075883 h 1075883"/>
                  <a:gd name="connsiteX1" fmla="*/ 660734 w 660734"/>
                  <a:gd name="connsiteY1" fmla="*/ 876932 h 1075883"/>
                  <a:gd name="connsiteX2" fmla="*/ 660734 w 660734"/>
                  <a:gd name="connsiteY2" fmla="*/ 0 h 1075883"/>
                  <a:gd name="connsiteX3" fmla="*/ 0 w 660734"/>
                  <a:gd name="connsiteY3" fmla="*/ 198951 h 107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734" h="1075883">
                    <a:moveTo>
                      <a:pt x="0" y="1075883"/>
                    </a:moveTo>
                    <a:lnTo>
                      <a:pt x="660734" y="876932"/>
                    </a:lnTo>
                    <a:lnTo>
                      <a:pt x="660734" y="0"/>
                    </a:lnTo>
                    <a:lnTo>
                      <a:pt x="0" y="198951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3958E84-2EF8-4770-863A-744B27B67067}"/>
                </a:ext>
              </a:extLst>
            </p:cNvPr>
            <p:cNvSpPr/>
            <p:nvPr/>
          </p:nvSpPr>
          <p:spPr>
            <a:xfrm>
              <a:off x="9235112" y="2228507"/>
              <a:ext cx="2016594" cy="837327"/>
            </a:xfrm>
            <a:custGeom>
              <a:avLst/>
              <a:gdLst>
                <a:gd name="connsiteX0" fmla="*/ 2016595 w 2016594"/>
                <a:gd name="connsiteY0" fmla="*/ 464595 h 837327"/>
                <a:gd name="connsiteX1" fmla="*/ 145835 w 2016594"/>
                <a:gd name="connsiteY1" fmla="*/ 0 h 837327"/>
                <a:gd name="connsiteX2" fmla="*/ 0 w 2016594"/>
                <a:gd name="connsiteY2" fmla="*/ 35559 h 837327"/>
                <a:gd name="connsiteX3" fmla="*/ 889105 w 2016594"/>
                <a:gd name="connsiteY3" fmla="*/ 778657 h 837327"/>
                <a:gd name="connsiteX4" fmla="*/ 1520830 w 2016594"/>
                <a:gd name="connsiteY4" fmla="*/ 831910 h 837327"/>
                <a:gd name="connsiteX5" fmla="*/ 2016595 w 2016594"/>
                <a:gd name="connsiteY5" fmla="*/ 464595 h 8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594" h="837327">
                  <a:moveTo>
                    <a:pt x="2016595" y="464595"/>
                  </a:moveTo>
                  <a:lnTo>
                    <a:pt x="145835" y="0"/>
                  </a:lnTo>
                  <a:cubicBezTo>
                    <a:pt x="145835" y="0"/>
                    <a:pt x="47595" y="41285"/>
                    <a:pt x="0" y="35559"/>
                  </a:cubicBezTo>
                  <a:lnTo>
                    <a:pt x="889105" y="778657"/>
                  </a:lnTo>
                  <a:cubicBezTo>
                    <a:pt x="889105" y="778657"/>
                    <a:pt x="1505159" y="858484"/>
                    <a:pt x="1520830" y="831910"/>
                  </a:cubicBezTo>
                  <a:cubicBezTo>
                    <a:pt x="1536535" y="805369"/>
                    <a:pt x="2016595" y="464595"/>
                    <a:pt x="2016595" y="464595"/>
                  </a:cubicBezTo>
                  <a:close/>
                </a:path>
              </a:pathLst>
            </a:custGeom>
            <a:solidFill>
              <a:srgbClr val="F3FCF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6B0F468-A46F-445B-B278-2DD9FF1CFF94}"/>
                </a:ext>
              </a:extLst>
            </p:cNvPr>
            <p:cNvSpPr/>
            <p:nvPr/>
          </p:nvSpPr>
          <p:spPr>
            <a:xfrm>
              <a:off x="11013322" y="2693102"/>
              <a:ext cx="238384" cy="3336794"/>
            </a:xfrm>
            <a:custGeom>
              <a:avLst/>
              <a:gdLst>
                <a:gd name="connsiteX0" fmla="*/ 238384 w 238384"/>
                <a:gd name="connsiteY0" fmla="*/ 3230152 h 3336794"/>
                <a:gd name="connsiteX1" fmla="*/ 0 w 238384"/>
                <a:gd name="connsiteY1" fmla="*/ 3336794 h 3336794"/>
                <a:gd name="connsiteX2" fmla="*/ 0 w 238384"/>
                <a:gd name="connsiteY2" fmla="*/ 106642 h 3336794"/>
                <a:gd name="connsiteX3" fmla="*/ 238384 w 238384"/>
                <a:gd name="connsiteY3" fmla="*/ 0 h 33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384" h="3336794">
                  <a:moveTo>
                    <a:pt x="238384" y="3230152"/>
                  </a:moveTo>
                  <a:lnTo>
                    <a:pt x="0" y="3336794"/>
                  </a:lnTo>
                  <a:lnTo>
                    <a:pt x="0" y="106642"/>
                  </a:lnTo>
                  <a:lnTo>
                    <a:pt x="238384" y="0"/>
                  </a:lnTo>
                  <a:close/>
                </a:path>
              </a:pathLst>
            </a:custGeom>
            <a:solidFill>
              <a:srgbClr val="B6D5E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00010A0-F7E1-419E-B00C-3DFED37513D1}"/>
                </a:ext>
              </a:extLst>
            </p:cNvPr>
            <p:cNvSpPr/>
            <p:nvPr/>
          </p:nvSpPr>
          <p:spPr>
            <a:xfrm>
              <a:off x="9235112" y="2264065"/>
              <a:ext cx="1778210" cy="3765830"/>
            </a:xfrm>
            <a:custGeom>
              <a:avLst/>
              <a:gdLst>
                <a:gd name="connsiteX0" fmla="*/ 0 w 1778210"/>
                <a:gd name="connsiteY0" fmla="*/ 3230392 h 3765830"/>
                <a:gd name="connsiteX1" fmla="*/ 1778211 w 1778210"/>
                <a:gd name="connsiteY1" fmla="*/ 3765831 h 3765830"/>
                <a:gd name="connsiteX2" fmla="*/ 1778211 w 1778210"/>
                <a:gd name="connsiteY2" fmla="*/ 535438 h 3765830"/>
                <a:gd name="connsiteX3" fmla="*/ 0 w 1778210"/>
                <a:gd name="connsiteY3" fmla="*/ 0 h 376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210" h="3765830">
                  <a:moveTo>
                    <a:pt x="0" y="3230392"/>
                  </a:moveTo>
                  <a:lnTo>
                    <a:pt x="1778211" y="3765831"/>
                  </a:lnTo>
                  <a:lnTo>
                    <a:pt x="1778211" y="535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EF7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grpSp>
          <p:nvGrpSpPr>
            <p:cNvPr id="118" name="Graphic 54">
              <a:extLst>
                <a:ext uri="{FF2B5EF4-FFF2-40B4-BE49-F238E27FC236}">
                  <a16:creationId xmlns:a16="http://schemas.microsoft.com/office/drawing/2014/main" id="{23C60005-6626-4822-A1DC-2FEFB355A030}"/>
                </a:ext>
              </a:extLst>
            </p:cNvPr>
            <p:cNvGrpSpPr/>
            <p:nvPr/>
          </p:nvGrpSpPr>
          <p:grpSpPr>
            <a:xfrm>
              <a:off x="9236174" y="2264065"/>
              <a:ext cx="1778211" cy="3765830"/>
              <a:chOff x="9236174" y="2264065"/>
              <a:chExt cx="1778211" cy="3765830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B7E6B1C-F7BA-4FD9-A463-FBD1ADC6893D}"/>
                  </a:ext>
                </a:extLst>
              </p:cNvPr>
              <p:cNvSpPr/>
              <p:nvPr/>
            </p:nvSpPr>
            <p:spPr>
              <a:xfrm>
                <a:off x="9236174" y="2264065"/>
                <a:ext cx="1778211" cy="3765830"/>
              </a:xfrm>
              <a:custGeom>
                <a:avLst/>
                <a:gdLst>
                  <a:gd name="connsiteX0" fmla="*/ 0 w 1778211"/>
                  <a:gd name="connsiteY0" fmla="*/ 3230392 h 3765830"/>
                  <a:gd name="connsiteX1" fmla="*/ 1778211 w 1778211"/>
                  <a:gd name="connsiteY1" fmla="*/ 3765831 h 3765830"/>
                  <a:gd name="connsiteX2" fmla="*/ 1778211 w 1778211"/>
                  <a:gd name="connsiteY2" fmla="*/ 535438 h 3765830"/>
                  <a:gd name="connsiteX3" fmla="*/ 0 w 1778211"/>
                  <a:gd name="connsiteY3" fmla="*/ 0 h 37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8211" h="3765830">
                    <a:moveTo>
                      <a:pt x="0" y="3230392"/>
                    </a:moveTo>
                    <a:lnTo>
                      <a:pt x="1778211" y="3765831"/>
                    </a:lnTo>
                    <a:lnTo>
                      <a:pt x="1778211" y="535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EF2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4A04E9A-800F-4DE8-90D2-C0074A70B334}"/>
                  </a:ext>
                </a:extLst>
              </p:cNvPr>
              <p:cNvSpPr/>
              <p:nvPr/>
            </p:nvSpPr>
            <p:spPr>
              <a:xfrm>
                <a:off x="9414346" y="2559337"/>
                <a:ext cx="1421868" cy="660802"/>
              </a:xfrm>
              <a:custGeom>
                <a:avLst/>
                <a:gdLst>
                  <a:gd name="connsiteX0" fmla="*/ 0 w 1421868"/>
                  <a:gd name="connsiteY0" fmla="*/ 232658 h 660802"/>
                  <a:gd name="connsiteX1" fmla="*/ 1421869 w 1421868"/>
                  <a:gd name="connsiteY1" fmla="*/ 660803 h 660802"/>
                  <a:gd name="connsiteX2" fmla="*/ 1421869 w 1421868"/>
                  <a:gd name="connsiteY2" fmla="*/ 428145 h 660802"/>
                  <a:gd name="connsiteX3" fmla="*/ 0 w 1421868"/>
                  <a:gd name="connsiteY3" fmla="*/ 0 h 66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8" h="660802">
                    <a:moveTo>
                      <a:pt x="0" y="232658"/>
                    </a:moveTo>
                    <a:lnTo>
                      <a:pt x="1421869" y="660803"/>
                    </a:lnTo>
                    <a:lnTo>
                      <a:pt x="1421869" y="428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B9FBF1A-6950-4050-8A22-E40D7F5191CF}"/>
                  </a:ext>
                </a:extLst>
              </p:cNvPr>
              <p:cNvSpPr/>
              <p:nvPr/>
            </p:nvSpPr>
            <p:spPr>
              <a:xfrm>
                <a:off x="9414346" y="2851624"/>
                <a:ext cx="894420" cy="311078"/>
              </a:xfrm>
              <a:custGeom>
                <a:avLst/>
                <a:gdLst>
                  <a:gd name="connsiteX0" fmla="*/ 0 w 894420"/>
                  <a:gd name="connsiteY0" fmla="*/ 41765 h 311078"/>
                  <a:gd name="connsiteX1" fmla="*/ 894420 w 894420"/>
                  <a:gd name="connsiteY1" fmla="*/ 311079 h 311078"/>
                  <a:gd name="connsiteX2" fmla="*/ 894420 w 894420"/>
                  <a:gd name="connsiteY2" fmla="*/ 269348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21A4D80-F641-4512-BE59-B85F859CCB68}"/>
                  </a:ext>
                </a:extLst>
              </p:cNvPr>
              <p:cNvSpPr/>
              <p:nvPr/>
            </p:nvSpPr>
            <p:spPr>
              <a:xfrm>
                <a:off x="9414346" y="2956038"/>
                <a:ext cx="894420" cy="311078"/>
              </a:xfrm>
              <a:custGeom>
                <a:avLst/>
                <a:gdLst>
                  <a:gd name="connsiteX0" fmla="*/ 0 w 894420"/>
                  <a:gd name="connsiteY0" fmla="*/ 41765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D076785-ED3E-4B04-BE49-7A15DF0CA880}"/>
                  </a:ext>
                </a:extLst>
              </p:cNvPr>
              <p:cNvSpPr/>
              <p:nvPr/>
            </p:nvSpPr>
            <p:spPr>
              <a:xfrm>
                <a:off x="9414346" y="3060451"/>
                <a:ext cx="894420" cy="311078"/>
              </a:xfrm>
              <a:custGeom>
                <a:avLst/>
                <a:gdLst>
                  <a:gd name="connsiteX0" fmla="*/ 0 w 894420"/>
                  <a:gd name="connsiteY0" fmla="*/ 41731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31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375FC13-463A-4CD3-AA5C-7242914FA266}"/>
                  </a:ext>
                </a:extLst>
              </p:cNvPr>
              <p:cNvSpPr/>
              <p:nvPr/>
            </p:nvSpPr>
            <p:spPr>
              <a:xfrm>
                <a:off x="9414346" y="3164829"/>
                <a:ext cx="894420" cy="311078"/>
              </a:xfrm>
              <a:custGeom>
                <a:avLst/>
                <a:gdLst>
                  <a:gd name="connsiteX0" fmla="*/ 0 w 894420"/>
                  <a:gd name="connsiteY0" fmla="*/ 41765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3F96A6F-6290-4E63-B068-98F0F418F14A}"/>
                  </a:ext>
                </a:extLst>
              </p:cNvPr>
              <p:cNvSpPr/>
              <p:nvPr/>
            </p:nvSpPr>
            <p:spPr>
              <a:xfrm>
                <a:off x="9414346" y="3269242"/>
                <a:ext cx="894420" cy="311078"/>
              </a:xfrm>
              <a:custGeom>
                <a:avLst/>
                <a:gdLst>
                  <a:gd name="connsiteX0" fmla="*/ 0 w 894420"/>
                  <a:gd name="connsiteY0" fmla="*/ 41765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98CA510-44F2-4980-9036-05F1D5CFA674}"/>
                  </a:ext>
                </a:extLst>
              </p:cNvPr>
              <p:cNvSpPr/>
              <p:nvPr/>
            </p:nvSpPr>
            <p:spPr>
              <a:xfrm>
                <a:off x="9414346" y="3373621"/>
                <a:ext cx="894420" cy="311078"/>
              </a:xfrm>
              <a:custGeom>
                <a:avLst/>
                <a:gdLst>
                  <a:gd name="connsiteX0" fmla="*/ 0 w 894420"/>
                  <a:gd name="connsiteY0" fmla="*/ 41765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BC72AC5-6205-4488-898A-2FB1E2747382}"/>
                  </a:ext>
                </a:extLst>
              </p:cNvPr>
              <p:cNvSpPr/>
              <p:nvPr/>
            </p:nvSpPr>
            <p:spPr>
              <a:xfrm>
                <a:off x="9414346" y="3478034"/>
                <a:ext cx="894420" cy="311078"/>
              </a:xfrm>
              <a:custGeom>
                <a:avLst/>
                <a:gdLst>
                  <a:gd name="connsiteX0" fmla="*/ 0 w 894420"/>
                  <a:gd name="connsiteY0" fmla="*/ 41765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CB14C35-B91B-4EEC-8365-724E575BC6B3}"/>
                  </a:ext>
                </a:extLst>
              </p:cNvPr>
              <p:cNvSpPr/>
              <p:nvPr/>
            </p:nvSpPr>
            <p:spPr>
              <a:xfrm>
                <a:off x="9414346" y="3582447"/>
                <a:ext cx="894420" cy="311044"/>
              </a:xfrm>
              <a:custGeom>
                <a:avLst/>
                <a:gdLst>
                  <a:gd name="connsiteX0" fmla="*/ 0 w 894420"/>
                  <a:gd name="connsiteY0" fmla="*/ 41731 h 311044"/>
                  <a:gd name="connsiteX1" fmla="*/ 894420 w 894420"/>
                  <a:gd name="connsiteY1" fmla="*/ 311044 h 311044"/>
                  <a:gd name="connsiteX2" fmla="*/ 894420 w 894420"/>
                  <a:gd name="connsiteY2" fmla="*/ 269314 h 311044"/>
                  <a:gd name="connsiteX3" fmla="*/ 0 w 894420"/>
                  <a:gd name="connsiteY3" fmla="*/ 0 h 31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44">
                    <a:moveTo>
                      <a:pt x="0" y="41731"/>
                    </a:moveTo>
                    <a:lnTo>
                      <a:pt x="894420" y="311044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A13A62A-833A-4EFA-A197-7C424AECD3DC}"/>
                  </a:ext>
                </a:extLst>
              </p:cNvPr>
              <p:cNvSpPr/>
              <p:nvPr/>
            </p:nvSpPr>
            <p:spPr>
              <a:xfrm>
                <a:off x="9414346" y="3686826"/>
                <a:ext cx="894420" cy="311079"/>
              </a:xfrm>
              <a:custGeom>
                <a:avLst/>
                <a:gdLst>
                  <a:gd name="connsiteX0" fmla="*/ 0 w 894420"/>
                  <a:gd name="connsiteY0" fmla="*/ 41765 h 311079"/>
                  <a:gd name="connsiteX1" fmla="*/ 894420 w 894420"/>
                  <a:gd name="connsiteY1" fmla="*/ 311079 h 311079"/>
                  <a:gd name="connsiteX2" fmla="*/ 894420 w 894420"/>
                  <a:gd name="connsiteY2" fmla="*/ 269314 h 311079"/>
                  <a:gd name="connsiteX3" fmla="*/ 0 w 894420"/>
                  <a:gd name="connsiteY3" fmla="*/ 0 h 31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9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4011196-3242-475D-9B12-FD897707EC84}"/>
                  </a:ext>
                </a:extLst>
              </p:cNvPr>
              <p:cNvSpPr/>
              <p:nvPr/>
            </p:nvSpPr>
            <p:spPr>
              <a:xfrm>
                <a:off x="9414346" y="3791239"/>
                <a:ext cx="894420" cy="311078"/>
              </a:xfrm>
              <a:custGeom>
                <a:avLst/>
                <a:gdLst>
                  <a:gd name="connsiteX0" fmla="*/ 0 w 894420"/>
                  <a:gd name="connsiteY0" fmla="*/ 41731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31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91BB792-5689-4D8D-A89E-C87BBD648069}"/>
                  </a:ext>
                </a:extLst>
              </p:cNvPr>
              <p:cNvSpPr/>
              <p:nvPr/>
            </p:nvSpPr>
            <p:spPr>
              <a:xfrm>
                <a:off x="9414346" y="3895618"/>
                <a:ext cx="1421868" cy="469910"/>
              </a:xfrm>
              <a:custGeom>
                <a:avLst/>
                <a:gdLst>
                  <a:gd name="connsiteX0" fmla="*/ 0 w 1421868"/>
                  <a:gd name="connsiteY0" fmla="*/ 41765 h 469910"/>
                  <a:gd name="connsiteX1" fmla="*/ 1421869 w 1421868"/>
                  <a:gd name="connsiteY1" fmla="*/ 469910 h 469910"/>
                  <a:gd name="connsiteX2" fmla="*/ 1421869 w 1421868"/>
                  <a:gd name="connsiteY2" fmla="*/ 428145 h 469910"/>
                  <a:gd name="connsiteX3" fmla="*/ 0 w 1421868"/>
                  <a:gd name="connsiteY3" fmla="*/ 0 h 46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8" h="469910">
                    <a:moveTo>
                      <a:pt x="0" y="41765"/>
                    </a:moveTo>
                    <a:lnTo>
                      <a:pt x="1421869" y="469910"/>
                    </a:lnTo>
                    <a:lnTo>
                      <a:pt x="1421869" y="428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FDF10B98-D556-4ECB-95E0-FA9C70909A15}"/>
                  </a:ext>
                </a:extLst>
              </p:cNvPr>
              <p:cNvSpPr/>
              <p:nvPr/>
            </p:nvSpPr>
            <p:spPr>
              <a:xfrm>
                <a:off x="10125280" y="4214103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3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340F7B0-75CC-4E67-A024-81798A955C78}"/>
                  </a:ext>
                </a:extLst>
              </p:cNvPr>
              <p:cNvSpPr/>
              <p:nvPr/>
            </p:nvSpPr>
            <p:spPr>
              <a:xfrm>
                <a:off x="10125280" y="4318482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2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973E044-5F83-43E4-B7F9-8AA898080E7D}"/>
                  </a:ext>
                </a:extLst>
              </p:cNvPr>
              <p:cNvSpPr/>
              <p:nvPr/>
            </p:nvSpPr>
            <p:spPr>
              <a:xfrm>
                <a:off x="10125280" y="4422895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3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FF6E96D-2891-40C9-8CE6-EF755382985C}"/>
                  </a:ext>
                </a:extLst>
              </p:cNvPr>
              <p:cNvSpPr/>
              <p:nvPr/>
            </p:nvSpPr>
            <p:spPr>
              <a:xfrm>
                <a:off x="10125280" y="4527274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107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AAD3CBF-1C9D-4DA0-9CAC-CFC463892C23}"/>
                  </a:ext>
                </a:extLst>
              </p:cNvPr>
              <p:cNvSpPr/>
              <p:nvPr/>
            </p:nvSpPr>
            <p:spPr>
              <a:xfrm>
                <a:off x="10125280" y="4631687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3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09DCF79-15D7-4FCB-B4DE-41757901D07A}"/>
                  </a:ext>
                </a:extLst>
              </p:cNvPr>
              <p:cNvSpPr/>
              <p:nvPr/>
            </p:nvSpPr>
            <p:spPr>
              <a:xfrm>
                <a:off x="10125280" y="4736100"/>
                <a:ext cx="710934" cy="255803"/>
              </a:xfrm>
              <a:custGeom>
                <a:avLst/>
                <a:gdLst>
                  <a:gd name="connsiteX0" fmla="*/ 0 w 710934"/>
                  <a:gd name="connsiteY0" fmla="*/ 41731 h 255803"/>
                  <a:gd name="connsiteX1" fmla="*/ 710934 w 710934"/>
                  <a:gd name="connsiteY1" fmla="*/ 255804 h 255803"/>
                  <a:gd name="connsiteX2" fmla="*/ 710934 w 710934"/>
                  <a:gd name="connsiteY2" fmla="*/ 214073 h 255803"/>
                  <a:gd name="connsiteX3" fmla="*/ 0 w 710934"/>
                  <a:gd name="connsiteY3" fmla="*/ 0 h 25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03">
                    <a:moveTo>
                      <a:pt x="0" y="41731"/>
                    </a:moveTo>
                    <a:lnTo>
                      <a:pt x="710934" y="255804"/>
                    </a:lnTo>
                    <a:lnTo>
                      <a:pt x="710934" y="21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901F1F7-31D9-4F73-846E-488964D8FBE6}"/>
                  </a:ext>
                </a:extLst>
              </p:cNvPr>
              <p:cNvSpPr/>
              <p:nvPr/>
            </p:nvSpPr>
            <p:spPr>
              <a:xfrm>
                <a:off x="10125280" y="4840479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3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E667501-C886-40CF-B497-3D794A29273B}"/>
                  </a:ext>
                </a:extLst>
              </p:cNvPr>
              <p:cNvSpPr/>
              <p:nvPr/>
            </p:nvSpPr>
            <p:spPr>
              <a:xfrm>
                <a:off x="10125280" y="4944892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3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FC6A087-2F1F-42C4-807A-A658DBD0A3BC}"/>
                  </a:ext>
                </a:extLst>
              </p:cNvPr>
              <p:cNvSpPr/>
              <p:nvPr/>
            </p:nvSpPr>
            <p:spPr>
              <a:xfrm>
                <a:off x="10125280" y="5049271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2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1C6B451-D9C5-41FA-9F24-AAFF3F461136}"/>
                  </a:ext>
                </a:extLst>
              </p:cNvPr>
              <p:cNvSpPr/>
              <p:nvPr/>
            </p:nvSpPr>
            <p:spPr>
              <a:xfrm>
                <a:off x="9414346" y="4939611"/>
                <a:ext cx="1421868" cy="469909"/>
              </a:xfrm>
              <a:custGeom>
                <a:avLst/>
                <a:gdLst>
                  <a:gd name="connsiteX0" fmla="*/ 0 w 1421868"/>
                  <a:gd name="connsiteY0" fmla="*/ 41765 h 469909"/>
                  <a:gd name="connsiteX1" fmla="*/ 1421869 w 1421868"/>
                  <a:gd name="connsiteY1" fmla="*/ 469910 h 469909"/>
                  <a:gd name="connsiteX2" fmla="*/ 1421869 w 1421868"/>
                  <a:gd name="connsiteY2" fmla="*/ 428145 h 469909"/>
                  <a:gd name="connsiteX3" fmla="*/ 0 w 1421868"/>
                  <a:gd name="connsiteY3" fmla="*/ 0 h 46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8" h="469909">
                    <a:moveTo>
                      <a:pt x="0" y="41765"/>
                    </a:moveTo>
                    <a:lnTo>
                      <a:pt x="1421869" y="469910"/>
                    </a:lnTo>
                    <a:lnTo>
                      <a:pt x="1421869" y="428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0644555-508E-4157-B31E-0EEE33105E88}"/>
                  </a:ext>
                </a:extLst>
              </p:cNvPr>
              <p:cNvSpPr/>
              <p:nvPr/>
            </p:nvSpPr>
            <p:spPr>
              <a:xfrm>
                <a:off x="9414346" y="5044024"/>
                <a:ext cx="1421868" cy="469875"/>
              </a:xfrm>
              <a:custGeom>
                <a:avLst/>
                <a:gdLst>
                  <a:gd name="connsiteX0" fmla="*/ 0 w 1421868"/>
                  <a:gd name="connsiteY0" fmla="*/ 41731 h 469875"/>
                  <a:gd name="connsiteX1" fmla="*/ 1421869 w 1421868"/>
                  <a:gd name="connsiteY1" fmla="*/ 469876 h 469875"/>
                  <a:gd name="connsiteX2" fmla="*/ 1421869 w 1421868"/>
                  <a:gd name="connsiteY2" fmla="*/ 428111 h 469875"/>
                  <a:gd name="connsiteX3" fmla="*/ 0 w 1421868"/>
                  <a:gd name="connsiteY3" fmla="*/ 0 h 4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8" h="469875">
                    <a:moveTo>
                      <a:pt x="0" y="41731"/>
                    </a:moveTo>
                    <a:lnTo>
                      <a:pt x="1421869" y="469876"/>
                    </a:lnTo>
                    <a:lnTo>
                      <a:pt x="1421869" y="428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34AD35D-D403-4BD9-A3BA-6B961D85CA86}"/>
                  </a:ext>
                </a:extLst>
              </p:cNvPr>
              <p:cNvSpPr/>
              <p:nvPr/>
            </p:nvSpPr>
            <p:spPr>
              <a:xfrm>
                <a:off x="9414346" y="5148403"/>
                <a:ext cx="1421868" cy="469909"/>
              </a:xfrm>
              <a:custGeom>
                <a:avLst/>
                <a:gdLst>
                  <a:gd name="connsiteX0" fmla="*/ 0 w 1421868"/>
                  <a:gd name="connsiteY0" fmla="*/ 41765 h 469909"/>
                  <a:gd name="connsiteX1" fmla="*/ 1421869 w 1421868"/>
                  <a:gd name="connsiteY1" fmla="*/ 469910 h 469909"/>
                  <a:gd name="connsiteX2" fmla="*/ 1421869 w 1421868"/>
                  <a:gd name="connsiteY2" fmla="*/ 428145 h 469909"/>
                  <a:gd name="connsiteX3" fmla="*/ 0 w 1421868"/>
                  <a:gd name="connsiteY3" fmla="*/ 0 h 46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8" h="469909">
                    <a:moveTo>
                      <a:pt x="0" y="41765"/>
                    </a:moveTo>
                    <a:lnTo>
                      <a:pt x="1421869" y="469910"/>
                    </a:lnTo>
                    <a:lnTo>
                      <a:pt x="1421869" y="428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7DAF9E83-07BC-41FB-B416-117691C4ADAB}"/>
                  </a:ext>
                </a:extLst>
              </p:cNvPr>
              <p:cNvSpPr/>
              <p:nvPr/>
            </p:nvSpPr>
            <p:spPr>
              <a:xfrm>
                <a:off x="10367539" y="3138666"/>
                <a:ext cx="468675" cy="1122483"/>
              </a:xfrm>
              <a:custGeom>
                <a:avLst/>
                <a:gdLst>
                  <a:gd name="connsiteX0" fmla="*/ 468676 w 468675"/>
                  <a:gd name="connsiteY0" fmla="*/ 1122483 h 1122483"/>
                  <a:gd name="connsiteX1" fmla="*/ 0 w 468675"/>
                  <a:gd name="connsiteY1" fmla="*/ 981346 h 1122483"/>
                  <a:gd name="connsiteX2" fmla="*/ 0 w 468675"/>
                  <a:gd name="connsiteY2" fmla="*/ 0 h 1122483"/>
                  <a:gd name="connsiteX3" fmla="*/ 468676 w 468675"/>
                  <a:gd name="connsiteY3" fmla="*/ 141138 h 112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8675" h="1122483">
                    <a:moveTo>
                      <a:pt x="468676" y="1122483"/>
                    </a:moveTo>
                    <a:lnTo>
                      <a:pt x="0" y="981346"/>
                    </a:lnTo>
                    <a:lnTo>
                      <a:pt x="0" y="0"/>
                    </a:lnTo>
                    <a:lnTo>
                      <a:pt x="468676" y="141138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5674A23-A849-4BC2-A4BE-C0B58BB0D12B}"/>
                  </a:ext>
                </a:extLst>
              </p:cNvPr>
              <p:cNvSpPr/>
              <p:nvPr/>
            </p:nvSpPr>
            <p:spPr>
              <a:xfrm>
                <a:off x="9414346" y="4000031"/>
                <a:ext cx="660768" cy="1075883"/>
              </a:xfrm>
              <a:custGeom>
                <a:avLst/>
                <a:gdLst>
                  <a:gd name="connsiteX0" fmla="*/ 660768 w 660768"/>
                  <a:gd name="connsiteY0" fmla="*/ 1075883 h 1075883"/>
                  <a:gd name="connsiteX1" fmla="*/ 0 w 660768"/>
                  <a:gd name="connsiteY1" fmla="*/ 876932 h 1075883"/>
                  <a:gd name="connsiteX2" fmla="*/ 0 w 660768"/>
                  <a:gd name="connsiteY2" fmla="*/ 0 h 1075883"/>
                  <a:gd name="connsiteX3" fmla="*/ 660768 w 660768"/>
                  <a:gd name="connsiteY3" fmla="*/ 198951 h 107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768" h="1075883">
                    <a:moveTo>
                      <a:pt x="660768" y="1075883"/>
                    </a:moveTo>
                    <a:lnTo>
                      <a:pt x="0" y="876932"/>
                    </a:lnTo>
                    <a:lnTo>
                      <a:pt x="0" y="0"/>
                    </a:lnTo>
                    <a:lnTo>
                      <a:pt x="660768" y="198951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43251DE-FB05-4511-AD2A-D782BDD99BB0}"/>
                </a:ext>
              </a:extLst>
            </p:cNvPr>
            <p:cNvSpPr/>
            <p:nvPr/>
          </p:nvSpPr>
          <p:spPr>
            <a:xfrm>
              <a:off x="7075150" y="2638958"/>
              <a:ext cx="55069" cy="3299795"/>
            </a:xfrm>
            <a:custGeom>
              <a:avLst/>
              <a:gdLst>
                <a:gd name="connsiteX0" fmla="*/ 0 w 55069"/>
                <a:gd name="connsiteY0" fmla="*/ 3298973 h 3299795"/>
                <a:gd name="connsiteX1" fmla="*/ 55070 w 55069"/>
                <a:gd name="connsiteY1" fmla="*/ 3299796 h 3299795"/>
                <a:gd name="connsiteX2" fmla="*/ 55070 w 55069"/>
                <a:gd name="connsiteY2" fmla="*/ 823 h 3299795"/>
                <a:gd name="connsiteX3" fmla="*/ 0 w 55069"/>
                <a:gd name="connsiteY3" fmla="*/ 0 h 329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69" h="3299795">
                  <a:moveTo>
                    <a:pt x="0" y="3298973"/>
                  </a:moveTo>
                  <a:lnTo>
                    <a:pt x="55070" y="3299796"/>
                  </a:lnTo>
                  <a:lnTo>
                    <a:pt x="55070" y="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394C46A-DD0D-4CD3-9D13-9F1E38D1C9F2}"/>
                </a:ext>
              </a:extLst>
            </p:cNvPr>
            <p:cNvSpPr/>
            <p:nvPr/>
          </p:nvSpPr>
          <p:spPr>
            <a:xfrm>
              <a:off x="7075150" y="2177449"/>
              <a:ext cx="2159961" cy="484449"/>
            </a:xfrm>
            <a:custGeom>
              <a:avLst/>
              <a:gdLst>
                <a:gd name="connsiteX0" fmla="*/ 2159962 w 2159961"/>
                <a:gd name="connsiteY0" fmla="*/ 18242 h 484449"/>
                <a:gd name="connsiteX1" fmla="*/ 2135821 w 2159961"/>
                <a:gd name="connsiteY1" fmla="*/ 0 h 484449"/>
                <a:gd name="connsiteX2" fmla="*/ 0 w 2159961"/>
                <a:gd name="connsiteY2" fmla="*/ 461509 h 484449"/>
                <a:gd name="connsiteX3" fmla="*/ 55070 w 2159961"/>
                <a:gd name="connsiteY3" fmla="*/ 484449 h 48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9961" h="484449">
                  <a:moveTo>
                    <a:pt x="2159962" y="18242"/>
                  </a:moveTo>
                  <a:lnTo>
                    <a:pt x="2135821" y="0"/>
                  </a:lnTo>
                  <a:lnTo>
                    <a:pt x="0" y="461509"/>
                  </a:lnTo>
                  <a:lnTo>
                    <a:pt x="55070" y="484449"/>
                  </a:lnTo>
                  <a:close/>
                </a:path>
              </a:pathLst>
            </a:custGeom>
            <a:solidFill>
              <a:srgbClr val="4D5296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8E3E013-54E8-484E-A9CB-8EE7F884DF72}"/>
                </a:ext>
              </a:extLst>
            </p:cNvPr>
            <p:cNvSpPr/>
            <p:nvPr/>
          </p:nvSpPr>
          <p:spPr>
            <a:xfrm>
              <a:off x="9064519" y="2175664"/>
              <a:ext cx="343345" cy="88954"/>
            </a:xfrm>
            <a:custGeom>
              <a:avLst/>
              <a:gdLst>
                <a:gd name="connsiteX0" fmla="*/ 343346 w 343345"/>
                <a:gd name="connsiteY0" fmla="*/ 34154 h 88954"/>
                <a:gd name="connsiteX1" fmla="*/ 187155 w 343345"/>
                <a:gd name="connsiteY1" fmla="*/ 858 h 88954"/>
                <a:gd name="connsiteX2" fmla="*/ 0 w 343345"/>
                <a:gd name="connsiteY2" fmla="*/ 32988 h 88954"/>
                <a:gd name="connsiteX3" fmla="*/ 18345 w 343345"/>
                <a:gd name="connsiteY3" fmla="*/ 47836 h 88954"/>
                <a:gd name="connsiteX4" fmla="*/ 18345 w 343345"/>
                <a:gd name="connsiteY4" fmla="*/ 47836 h 88954"/>
                <a:gd name="connsiteX5" fmla="*/ 18345 w 343345"/>
                <a:gd name="connsiteY5" fmla="*/ 47836 h 88954"/>
                <a:gd name="connsiteX6" fmla="*/ 110756 w 343345"/>
                <a:gd name="connsiteY6" fmla="*/ 82674 h 88954"/>
                <a:gd name="connsiteX7" fmla="*/ 343346 w 343345"/>
                <a:gd name="connsiteY7" fmla="*/ 34154 h 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345" h="88954">
                  <a:moveTo>
                    <a:pt x="343346" y="34154"/>
                  </a:moveTo>
                  <a:cubicBezTo>
                    <a:pt x="275897" y="10151"/>
                    <a:pt x="222199" y="2676"/>
                    <a:pt x="187155" y="858"/>
                  </a:cubicBezTo>
                  <a:cubicBezTo>
                    <a:pt x="165895" y="-1096"/>
                    <a:pt x="100641" y="-2811"/>
                    <a:pt x="0" y="32988"/>
                  </a:cubicBezTo>
                  <a:cubicBezTo>
                    <a:pt x="0" y="32988"/>
                    <a:pt x="6069" y="39435"/>
                    <a:pt x="18345" y="47836"/>
                  </a:cubicBezTo>
                  <a:lnTo>
                    <a:pt x="18345" y="47836"/>
                  </a:lnTo>
                  <a:cubicBezTo>
                    <a:pt x="18345" y="47836"/>
                    <a:pt x="18345" y="47836"/>
                    <a:pt x="18345" y="47836"/>
                  </a:cubicBezTo>
                  <a:cubicBezTo>
                    <a:pt x="36005" y="59872"/>
                    <a:pt x="66625" y="75954"/>
                    <a:pt x="110756" y="82674"/>
                  </a:cubicBezTo>
                  <a:cubicBezTo>
                    <a:pt x="246271" y="111032"/>
                    <a:pt x="343346" y="34154"/>
                    <a:pt x="343346" y="34154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F524391-DB7E-4A45-8BF9-59423D19C046}"/>
                </a:ext>
              </a:extLst>
            </p:cNvPr>
            <p:cNvSpPr/>
            <p:nvPr/>
          </p:nvSpPr>
          <p:spPr>
            <a:xfrm>
              <a:off x="9339593" y="2243971"/>
              <a:ext cx="1852688" cy="3753109"/>
            </a:xfrm>
            <a:custGeom>
              <a:avLst/>
              <a:gdLst>
                <a:gd name="connsiteX0" fmla="*/ 0 w 1852688"/>
                <a:gd name="connsiteY0" fmla="*/ 0 h 3753109"/>
                <a:gd name="connsiteX1" fmla="*/ 1825051 w 1852688"/>
                <a:gd name="connsiteY1" fmla="*/ 488084 h 3753109"/>
                <a:gd name="connsiteX2" fmla="*/ 1852689 w 1852688"/>
                <a:gd name="connsiteY2" fmla="*/ 3705858 h 3753109"/>
                <a:gd name="connsiteX3" fmla="*/ 1792921 w 1852688"/>
                <a:gd name="connsiteY3" fmla="*/ 3753109 h 3753109"/>
                <a:gd name="connsiteX4" fmla="*/ 1792921 w 1852688"/>
                <a:gd name="connsiteY4" fmla="*/ 502451 h 375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688" h="3753109">
                  <a:moveTo>
                    <a:pt x="0" y="0"/>
                  </a:moveTo>
                  <a:lnTo>
                    <a:pt x="1825051" y="488084"/>
                  </a:lnTo>
                  <a:lnTo>
                    <a:pt x="1852689" y="3705858"/>
                  </a:lnTo>
                  <a:lnTo>
                    <a:pt x="1792921" y="3753109"/>
                  </a:lnTo>
                  <a:lnTo>
                    <a:pt x="1792921" y="502451"/>
                  </a:lnTo>
                  <a:close/>
                </a:path>
              </a:pathLst>
            </a:custGeom>
            <a:solidFill>
              <a:srgbClr val="B6D5E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150" name="Graphic 54">
            <a:extLst>
              <a:ext uri="{FF2B5EF4-FFF2-40B4-BE49-F238E27FC236}">
                <a16:creationId xmlns:a16="http://schemas.microsoft.com/office/drawing/2014/main" id="{593921F5-23CD-44CB-8935-07E042C66DCD}"/>
              </a:ext>
            </a:extLst>
          </p:cNvPr>
          <p:cNvGrpSpPr/>
          <p:nvPr/>
        </p:nvGrpSpPr>
        <p:grpSpPr>
          <a:xfrm>
            <a:off x="10490577" y="5136078"/>
            <a:ext cx="1611414" cy="1674131"/>
            <a:chOff x="9245281" y="4032126"/>
            <a:chExt cx="2723520" cy="2456618"/>
          </a:xfrm>
        </p:grpSpPr>
        <p:grpSp>
          <p:nvGrpSpPr>
            <p:cNvPr id="151" name="Graphic 54">
              <a:extLst>
                <a:ext uri="{FF2B5EF4-FFF2-40B4-BE49-F238E27FC236}">
                  <a16:creationId xmlns:a16="http://schemas.microsoft.com/office/drawing/2014/main" id="{4AFAFB88-48B8-4690-8093-60F6B1D468A7}"/>
                </a:ext>
              </a:extLst>
            </p:cNvPr>
            <p:cNvGrpSpPr/>
            <p:nvPr/>
          </p:nvGrpSpPr>
          <p:grpSpPr>
            <a:xfrm>
              <a:off x="9245281" y="4032126"/>
              <a:ext cx="2723520" cy="2456618"/>
              <a:chOff x="9245281" y="4032126"/>
              <a:chExt cx="2723520" cy="2456618"/>
            </a:xfrm>
          </p:grpSpPr>
          <p:grpSp>
            <p:nvGrpSpPr>
              <p:cNvPr id="152" name="Graphic 54">
                <a:extLst>
                  <a:ext uri="{FF2B5EF4-FFF2-40B4-BE49-F238E27FC236}">
                    <a16:creationId xmlns:a16="http://schemas.microsoft.com/office/drawing/2014/main" id="{5E2DD45B-7C10-483C-9868-B83BC65AB3A5}"/>
                  </a:ext>
                </a:extLst>
              </p:cNvPr>
              <p:cNvGrpSpPr/>
              <p:nvPr/>
            </p:nvGrpSpPr>
            <p:grpSpPr>
              <a:xfrm>
                <a:off x="9253388" y="4995675"/>
                <a:ext cx="2715412" cy="1493069"/>
                <a:chOff x="9253388" y="4995675"/>
                <a:chExt cx="2715412" cy="1493069"/>
              </a:xfrm>
            </p:grpSpPr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73D71E2E-DAF5-4B09-93F0-C66ADFC5C96B}"/>
                    </a:ext>
                  </a:extLst>
                </p:cNvPr>
                <p:cNvSpPr/>
                <p:nvPr/>
              </p:nvSpPr>
              <p:spPr>
                <a:xfrm>
                  <a:off x="9253388" y="5367207"/>
                  <a:ext cx="2574184" cy="1121537"/>
                </a:xfrm>
                <a:custGeom>
                  <a:avLst/>
                  <a:gdLst>
                    <a:gd name="connsiteX0" fmla="*/ 1418372 w 2574184"/>
                    <a:gd name="connsiteY0" fmla="*/ 1116997 h 1121537"/>
                    <a:gd name="connsiteX1" fmla="*/ 0 w 2574184"/>
                    <a:gd name="connsiteY1" fmla="*/ 619757 h 1121537"/>
                    <a:gd name="connsiteX2" fmla="*/ 1123375 w 2574184"/>
                    <a:gd name="connsiteY2" fmla="*/ 0 h 1121537"/>
                    <a:gd name="connsiteX3" fmla="*/ 2574185 w 2574184"/>
                    <a:gd name="connsiteY3" fmla="*/ 518705 h 1121537"/>
                    <a:gd name="connsiteX4" fmla="*/ 1483523 w 2574184"/>
                    <a:gd name="connsiteY4" fmla="*/ 1111716 h 1121537"/>
                    <a:gd name="connsiteX5" fmla="*/ 1418372 w 2574184"/>
                    <a:gd name="connsiteY5" fmla="*/ 1116997 h 112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74184" h="1121537">
                      <a:moveTo>
                        <a:pt x="1418372" y="1116997"/>
                      </a:moveTo>
                      <a:lnTo>
                        <a:pt x="0" y="619757"/>
                      </a:lnTo>
                      <a:lnTo>
                        <a:pt x="1123375" y="0"/>
                      </a:lnTo>
                      <a:lnTo>
                        <a:pt x="2574185" y="518705"/>
                      </a:lnTo>
                      <a:lnTo>
                        <a:pt x="1483523" y="1111716"/>
                      </a:lnTo>
                      <a:cubicBezTo>
                        <a:pt x="1463532" y="1122620"/>
                        <a:pt x="1439872" y="1124540"/>
                        <a:pt x="1418372" y="1116997"/>
                      </a:cubicBezTo>
                      <a:close/>
                    </a:path>
                  </a:pathLst>
                </a:custGeom>
                <a:solidFill>
                  <a:srgbClr val="E03268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75BCC716-0D89-4C6D-9F9B-4B8DC7CC7B28}"/>
                    </a:ext>
                  </a:extLst>
                </p:cNvPr>
                <p:cNvSpPr/>
                <p:nvPr/>
              </p:nvSpPr>
              <p:spPr>
                <a:xfrm>
                  <a:off x="9330301" y="5448509"/>
                  <a:ext cx="1648765" cy="1024734"/>
                </a:xfrm>
                <a:custGeom>
                  <a:avLst/>
                  <a:gdLst>
                    <a:gd name="connsiteX0" fmla="*/ 33398 w 1648765"/>
                    <a:gd name="connsiteY0" fmla="*/ 0 h 1024734"/>
                    <a:gd name="connsiteX1" fmla="*/ 0 w 1648765"/>
                    <a:gd name="connsiteY1" fmla="*/ 516716 h 1024734"/>
                    <a:gd name="connsiteX2" fmla="*/ 1336350 w 1648765"/>
                    <a:gd name="connsiteY2" fmla="*/ 1018893 h 1024734"/>
                    <a:gd name="connsiteX3" fmla="*/ 1431950 w 1648765"/>
                    <a:gd name="connsiteY3" fmla="*/ 999040 h 1024734"/>
                    <a:gd name="connsiteX4" fmla="*/ 1480402 w 1648765"/>
                    <a:gd name="connsiteY4" fmla="*/ 952131 h 1024734"/>
                    <a:gd name="connsiteX5" fmla="*/ 1648766 w 1648765"/>
                    <a:gd name="connsiteY5" fmla="*/ 478963 h 1024734"/>
                    <a:gd name="connsiteX6" fmla="*/ 1312038 w 1648765"/>
                    <a:gd name="connsiteY6" fmla="*/ 194493 h 1024734"/>
                    <a:gd name="connsiteX7" fmla="*/ 743098 w 1648765"/>
                    <a:gd name="connsiteY7" fmla="*/ 127730 h 1024734"/>
                    <a:gd name="connsiteX8" fmla="*/ 33398 w 1648765"/>
                    <a:gd name="connsiteY8" fmla="*/ 0 h 1024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8765" h="1024734">
                      <a:moveTo>
                        <a:pt x="33398" y="0"/>
                      </a:moveTo>
                      <a:cubicBezTo>
                        <a:pt x="33398" y="0"/>
                        <a:pt x="246751" y="246751"/>
                        <a:pt x="0" y="516716"/>
                      </a:cubicBezTo>
                      <a:lnTo>
                        <a:pt x="1336350" y="1018893"/>
                      </a:lnTo>
                      <a:cubicBezTo>
                        <a:pt x="1369371" y="1031306"/>
                        <a:pt x="1406610" y="1023591"/>
                        <a:pt x="1431950" y="999040"/>
                      </a:cubicBezTo>
                      <a:lnTo>
                        <a:pt x="1480402" y="952131"/>
                      </a:lnTo>
                      <a:cubicBezTo>
                        <a:pt x="1480402" y="952131"/>
                        <a:pt x="1648766" y="490587"/>
                        <a:pt x="1648766" y="478963"/>
                      </a:cubicBezTo>
                      <a:cubicBezTo>
                        <a:pt x="1648766" y="467339"/>
                        <a:pt x="1312038" y="194493"/>
                        <a:pt x="1312038" y="194493"/>
                      </a:cubicBezTo>
                      <a:cubicBezTo>
                        <a:pt x="1312038" y="194493"/>
                        <a:pt x="757603" y="127730"/>
                        <a:pt x="743098" y="127730"/>
                      </a:cubicBezTo>
                      <a:cubicBezTo>
                        <a:pt x="728628" y="127730"/>
                        <a:pt x="33398" y="0"/>
                        <a:pt x="33398" y="0"/>
                      </a:cubicBez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41847FC2-E48B-437A-B1B5-EFB6B200166F}"/>
                    </a:ext>
                  </a:extLst>
                </p:cNvPr>
                <p:cNvSpPr/>
                <p:nvPr/>
              </p:nvSpPr>
              <p:spPr>
                <a:xfrm>
                  <a:off x="9823802" y="5991354"/>
                  <a:ext cx="992764" cy="348131"/>
                </a:xfrm>
                <a:custGeom>
                  <a:avLst/>
                  <a:gdLst>
                    <a:gd name="connsiteX0" fmla="*/ 992764 w 992764"/>
                    <a:gd name="connsiteY0" fmla="*/ 325103 h 348131"/>
                    <a:gd name="connsiteX1" fmla="*/ 0 w 992764"/>
                    <a:gd name="connsiteY1" fmla="*/ 0 h 348131"/>
                    <a:gd name="connsiteX2" fmla="*/ 984055 w 992764"/>
                    <a:gd name="connsiteY2" fmla="*/ 347975 h 348131"/>
                    <a:gd name="connsiteX3" fmla="*/ 992764 w 992764"/>
                    <a:gd name="connsiteY3" fmla="*/ 325103 h 348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2764" h="348131">
                      <a:moveTo>
                        <a:pt x="992764" y="325103"/>
                      </a:moveTo>
                      <a:cubicBezTo>
                        <a:pt x="984055" y="325103"/>
                        <a:pt x="0" y="0"/>
                        <a:pt x="0" y="0"/>
                      </a:cubicBezTo>
                      <a:cubicBezTo>
                        <a:pt x="0" y="0"/>
                        <a:pt x="981140" y="356685"/>
                        <a:pt x="984055" y="347975"/>
                      </a:cubicBezTo>
                      <a:cubicBezTo>
                        <a:pt x="986935" y="339265"/>
                        <a:pt x="992764" y="325103"/>
                        <a:pt x="992764" y="325103"/>
                      </a:cubicBez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E4031F6A-7AA2-47BE-AF2A-1B57EF0C2446}"/>
                    </a:ext>
                  </a:extLst>
                </p:cNvPr>
                <p:cNvSpPr/>
                <p:nvPr/>
              </p:nvSpPr>
              <p:spPr>
                <a:xfrm>
                  <a:off x="9288227" y="5435445"/>
                  <a:ext cx="1556807" cy="1037633"/>
                </a:xfrm>
                <a:custGeom>
                  <a:avLst/>
                  <a:gdLst>
                    <a:gd name="connsiteX0" fmla="*/ 0 w 1556807"/>
                    <a:gd name="connsiteY0" fmla="*/ 0 h 1037633"/>
                    <a:gd name="connsiteX1" fmla="*/ 0 w 1556807"/>
                    <a:gd name="connsiteY1" fmla="*/ 30484 h 1037633"/>
                    <a:gd name="connsiteX2" fmla="*/ 1410759 w 1556807"/>
                    <a:gd name="connsiteY2" fmla="*/ 513801 h 1037633"/>
                    <a:gd name="connsiteX3" fmla="*/ 1489146 w 1556807"/>
                    <a:gd name="connsiteY3" fmla="*/ 770702 h 1037633"/>
                    <a:gd name="connsiteX4" fmla="*/ 1401947 w 1556807"/>
                    <a:gd name="connsiteY4" fmla="*/ 1037341 h 1037633"/>
                    <a:gd name="connsiteX5" fmla="*/ 1446078 w 1556807"/>
                    <a:gd name="connsiteY5" fmla="*/ 1030586 h 1037633"/>
                    <a:gd name="connsiteX6" fmla="*/ 1495318 w 1556807"/>
                    <a:gd name="connsiteY6" fmla="*/ 990570 h 1037633"/>
                    <a:gd name="connsiteX7" fmla="*/ 1556629 w 1556807"/>
                    <a:gd name="connsiteY7" fmla="*/ 720604 h 1037633"/>
                    <a:gd name="connsiteX8" fmla="*/ 1503651 w 1556807"/>
                    <a:gd name="connsiteY8" fmla="*/ 483283 h 1037633"/>
                    <a:gd name="connsiteX9" fmla="*/ 1393340 w 1556807"/>
                    <a:gd name="connsiteY9" fmla="*/ 422316 h 1037633"/>
                    <a:gd name="connsiteX10" fmla="*/ 425985 w 1556807"/>
                    <a:gd name="connsiteY10" fmla="*/ 30450 h 1037633"/>
                    <a:gd name="connsiteX11" fmla="*/ 222062 w 1556807"/>
                    <a:gd name="connsiteY11" fmla="*/ 30450 h 1037633"/>
                    <a:gd name="connsiteX12" fmla="*/ 0 w 1556807"/>
                    <a:gd name="connsiteY12" fmla="*/ 0 h 1037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56807" h="1037633">
                      <a:moveTo>
                        <a:pt x="0" y="0"/>
                      </a:moveTo>
                      <a:lnTo>
                        <a:pt x="0" y="30484"/>
                      </a:lnTo>
                      <a:lnTo>
                        <a:pt x="1410759" y="513801"/>
                      </a:lnTo>
                      <a:cubicBezTo>
                        <a:pt x="1410759" y="513801"/>
                        <a:pt x="1497856" y="622672"/>
                        <a:pt x="1489146" y="770702"/>
                      </a:cubicBezTo>
                      <a:cubicBezTo>
                        <a:pt x="1480436" y="918732"/>
                        <a:pt x="1448375" y="1035729"/>
                        <a:pt x="1401947" y="1037341"/>
                      </a:cubicBezTo>
                      <a:cubicBezTo>
                        <a:pt x="1401947" y="1037341"/>
                        <a:pt x="1431265" y="1039776"/>
                        <a:pt x="1446078" y="1030586"/>
                      </a:cubicBezTo>
                      <a:cubicBezTo>
                        <a:pt x="1460857" y="1021431"/>
                        <a:pt x="1495318" y="990570"/>
                        <a:pt x="1495318" y="990570"/>
                      </a:cubicBezTo>
                      <a:cubicBezTo>
                        <a:pt x="1495318" y="990570"/>
                        <a:pt x="1553749" y="727154"/>
                        <a:pt x="1556629" y="720604"/>
                      </a:cubicBezTo>
                      <a:cubicBezTo>
                        <a:pt x="1559543" y="714089"/>
                        <a:pt x="1526145" y="499262"/>
                        <a:pt x="1503651" y="483283"/>
                      </a:cubicBezTo>
                      <a:cubicBezTo>
                        <a:pt x="1481156" y="467304"/>
                        <a:pt x="1500016" y="441930"/>
                        <a:pt x="1393340" y="422316"/>
                      </a:cubicBezTo>
                      <a:cubicBezTo>
                        <a:pt x="1286664" y="402736"/>
                        <a:pt x="446319" y="25340"/>
                        <a:pt x="425985" y="30450"/>
                      </a:cubicBezTo>
                      <a:cubicBezTo>
                        <a:pt x="405650" y="35524"/>
                        <a:pt x="231492" y="27535"/>
                        <a:pt x="222062" y="30450"/>
                      </a:cubicBezTo>
                      <a:cubicBezTo>
                        <a:pt x="212632" y="33398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03268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6ED06A00-371D-45DA-B307-8B47EB386FA1}"/>
                    </a:ext>
                  </a:extLst>
                </p:cNvPr>
                <p:cNvSpPr/>
                <p:nvPr/>
              </p:nvSpPr>
              <p:spPr>
                <a:xfrm>
                  <a:off x="10720760" y="5367242"/>
                  <a:ext cx="1248040" cy="1118334"/>
                </a:xfrm>
                <a:custGeom>
                  <a:avLst/>
                  <a:gdLst>
                    <a:gd name="connsiteX0" fmla="*/ 0 w 1248040"/>
                    <a:gd name="connsiteY0" fmla="*/ 568940 h 1118334"/>
                    <a:gd name="connsiteX1" fmla="*/ 0 w 1248040"/>
                    <a:gd name="connsiteY1" fmla="*/ 1118334 h 1118334"/>
                    <a:gd name="connsiteX2" fmla="*/ 1195966 w 1248040"/>
                    <a:gd name="connsiteY2" fmla="*/ 470253 h 1118334"/>
                    <a:gd name="connsiteX3" fmla="*/ 1155333 w 1248040"/>
                    <a:gd name="connsiteY3" fmla="*/ 0 h 1118334"/>
                    <a:gd name="connsiteX4" fmla="*/ 0 w 1248040"/>
                    <a:gd name="connsiteY4" fmla="*/ 568940 h 1118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8040" h="1118334">
                      <a:moveTo>
                        <a:pt x="0" y="568940"/>
                      </a:moveTo>
                      <a:cubicBezTo>
                        <a:pt x="0" y="568940"/>
                        <a:pt x="179611" y="873778"/>
                        <a:pt x="0" y="1118334"/>
                      </a:cubicBezTo>
                      <a:lnTo>
                        <a:pt x="1195966" y="470253"/>
                      </a:lnTo>
                      <a:cubicBezTo>
                        <a:pt x="1195966" y="470253"/>
                        <a:pt x="1336761" y="181429"/>
                        <a:pt x="1155333" y="0"/>
                      </a:cubicBezTo>
                      <a:lnTo>
                        <a:pt x="0" y="568940"/>
                      </a:lnTo>
                      <a:close/>
                    </a:path>
                  </a:pathLst>
                </a:custGeom>
                <a:solidFill>
                  <a:srgbClr val="E03268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26EF8201-3F58-4467-A5F1-F9C9B347E278}"/>
                    </a:ext>
                  </a:extLst>
                </p:cNvPr>
                <p:cNvSpPr/>
                <p:nvPr/>
              </p:nvSpPr>
              <p:spPr>
                <a:xfrm>
                  <a:off x="9288227" y="4995675"/>
                  <a:ext cx="2587866" cy="940506"/>
                </a:xfrm>
                <a:custGeom>
                  <a:avLst/>
                  <a:gdLst>
                    <a:gd name="connsiteX0" fmla="*/ 1432533 w 2587866"/>
                    <a:gd name="connsiteY0" fmla="*/ 940506 h 940506"/>
                    <a:gd name="connsiteX1" fmla="*/ 0 w 2587866"/>
                    <a:gd name="connsiteY1" fmla="*/ 439769 h 940506"/>
                    <a:gd name="connsiteX2" fmla="*/ 1293213 w 2587866"/>
                    <a:gd name="connsiteY2" fmla="*/ 0 h 940506"/>
                    <a:gd name="connsiteX3" fmla="*/ 2587866 w 2587866"/>
                    <a:gd name="connsiteY3" fmla="*/ 371566 h 940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866" h="940506">
                      <a:moveTo>
                        <a:pt x="1432533" y="940506"/>
                      </a:moveTo>
                      <a:lnTo>
                        <a:pt x="0" y="439769"/>
                      </a:lnTo>
                      <a:lnTo>
                        <a:pt x="1293213" y="0"/>
                      </a:lnTo>
                      <a:lnTo>
                        <a:pt x="2587866" y="371566"/>
                      </a:lnTo>
                      <a:close/>
                    </a:path>
                  </a:pathLst>
                </a:custGeom>
                <a:solidFill>
                  <a:srgbClr val="FF5B7E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32C64F53-1214-433C-8FF2-7A924F748CC5}"/>
                    </a:ext>
                  </a:extLst>
                </p:cNvPr>
                <p:cNvSpPr/>
                <p:nvPr/>
              </p:nvSpPr>
              <p:spPr>
                <a:xfrm>
                  <a:off x="9448944" y="5672149"/>
                  <a:ext cx="1042484" cy="362719"/>
                </a:xfrm>
                <a:custGeom>
                  <a:avLst/>
                  <a:gdLst>
                    <a:gd name="connsiteX0" fmla="*/ 1042485 w 1042484"/>
                    <a:gd name="connsiteY0" fmla="*/ 362719 h 362719"/>
                    <a:gd name="connsiteX1" fmla="*/ 0 w 1042484"/>
                    <a:gd name="connsiteY1" fmla="*/ 0 h 362719"/>
                    <a:gd name="connsiteX2" fmla="*/ 308 w 1042484"/>
                    <a:gd name="connsiteY2" fmla="*/ 23283 h 362719"/>
                    <a:gd name="connsiteX3" fmla="*/ 1042485 w 1042484"/>
                    <a:gd name="connsiteY3" fmla="*/ 362719 h 362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2484" h="362719">
                      <a:moveTo>
                        <a:pt x="1042485" y="362719"/>
                      </a:moveTo>
                      <a:lnTo>
                        <a:pt x="0" y="0"/>
                      </a:lnTo>
                      <a:cubicBezTo>
                        <a:pt x="377" y="7647"/>
                        <a:pt x="480" y="15396"/>
                        <a:pt x="308" y="23283"/>
                      </a:cubicBezTo>
                      <a:lnTo>
                        <a:pt x="1042485" y="362719"/>
                      </a:ln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0595F5C9-B167-4DA5-B0D9-283E2A47254D}"/>
                    </a:ext>
                  </a:extLst>
                </p:cNvPr>
                <p:cNvSpPr/>
                <p:nvPr/>
              </p:nvSpPr>
              <p:spPr>
                <a:xfrm>
                  <a:off x="9426690" y="5780333"/>
                  <a:ext cx="765009" cy="282138"/>
                </a:xfrm>
                <a:custGeom>
                  <a:avLst/>
                  <a:gdLst>
                    <a:gd name="connsiteX0" fmla="*/ 10424 w 765009"/>
                    <a:gd name="connsiteY0" fmla="*/ 0 h 282138"/>
                    <a:gd name="connsiteX1" fmla="*/ 0 w 765009"/>
                    <a:gd name="connsiteY1" fmla="*/ 32370 h 282138"/>
                    <a:gd name="connsiteX2" fmla="*/ 765010 w 765009"/>
                    <a:gd name="connsiteY2" fmla="*/ 282138 h 282138"/>
                    <a:gd name="connsiteX3" fmla="*/ 10424 w 765009"/>
                    <a:gd name="connsiteY3" fmla="*/ 0 h 282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5009" h="282138">
                      <a:moveTo>
                        <a:pt x="10424" y="0"/>
                      </a:moveTo>
                      <a:cubicBezTo>
                        <a:pt x="7544" y="10664"/>
                        <a:pt x="4080" y="21466"/>
                        <a:pt x="0" y="32370"/>
                      </a:cubicBezTo>
                      <a:lnTo>
                        <a:pt x="765010" y="282138"/>
                      </a:lnTo>
                      <a:lnTo>
                        <a:pt x="10424" y="0"/>
                      </a:ln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1" name="Graphic 54">
                <a:extLst>
                  <a:ext uri="{FF2B5EF4-FFF2-40B4-BE49-F238E27FC236}">
                    <a16:creationId xmlns:a16="http://schemas.microsoft.com/office/drawing/2014/main" id="{94A9C8A1-FA09-45E8-B98F-CFA938E8F39E}"/>
                  </a:ext>
                </a:extLst>
              </p:cNvPr>
              <p:cNvGrpSpPr/>
              <p:nvPr/>
            </p:nvGrpSpPr>
            <p:grpSpPr>
              <a:xfrm>
                <a:off x="9245281" y="4491852"/>
                <a:ext cx="2694214" cy="1290179"/>
                <a:chOff x="9245281" y="4491852"/>
                <a:chExt cx="2694214" cy="1290179"/>
              </a:xfrm>
            </p:grpSpPr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42D5FF63-36EC-44C2-BEEF-646753676FA2}"/>
                    </a:ext>
                  </a:extLst>
                </p:cNvPr>
                <p:cNvSpPr/>
                <p:nvPr/>
              </p:nvSpPr>
              <p:spPr>
                <a:xfrm>
                  <a:off x="9371106" y="4812909"/>
                  <a:ext cx="2568389" cy="969122"/>
                </a:xfrm>
                <a:custGeom>
                  <a:avLst/>
                  <a:gdLst>
                    <a:gd name="connsiteX0" fmla="*/ 1121420 w 2568389"/>
                    <a:gd name="connsiteY0" fmla="*/ 965195 h 969122"/>
                    <a:gd name="connsiteX1" fmla="*/ 2568389 w 2568389"/>
                    <a:gd name="connsiteY1" fmla="*/ 535541 h 969122"/>
                    <a:gd name="connsiteX2" fmla="*/ 1480642 w 2568389"/>
                    <a:gd name="connsiteY2" fmla="*/ 0 h 969122"/>
                    <a:gd name="connsiteX3" fmla="*/ 0 w 2568389"/>
                    <a:gd name="connsiteY3" fmla="*/ 448239 h 969122"/>
                    <a:gd name="connsiteX4" fmla="*/ 1056544 w 2568389"/>
                    <a:gd name="connsiteY4" fmla="*/ 960669 h 969122"/>
                    <a:gd name="connsiteX5" fmla="*/ 1121420 w 2568389"/>
                    <a:gd name="connsiteY5" fmla="*/ 965195 h 969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8389" h="969122">
                      <a:moveTo>
                        <a:pt x="1121420" y="965195"/>
                      </a:moveTo>
                      <a:lnTo>
                        <a:pt x="2568389" y="535541"/>
                      </a:lnTo>
                      <a:lnTo>
                        <a:pt x="1480642" y="0"/>
                      </a:lnTo>
                      <a:lnTo>
                        <a:pt x="0" y="448239"/>
                      </a:lnTo>
                      <a:lnTo>
                        <a:pt x="1056544" y="960669"/>
                      </a:lnTo>
                      <a:cubicBezTo>
                        <a:pt x="1075951" y="970064"/>
                        <a:pt x="1099509" y="971710"/>
                        <a:pt x="1121420" y="965195"/>
                      </a:cubicBezTo>
                      <a:close/>
                    </a:path>
                  </a:pathLst>
                </a:custGeom>
                <a:solidFill>
                  <a:srgbClr val="06BFAD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78F0FDE0-90C5-4BDA-B915-0B08E82124D5}"/>
                    </a:ext>
                  </a:extLst>
                </p:cNvPr>
                <p:cNvSpPr/>
                <p:nvPr/>
              </p:nvSpPr>
              <p:spPr>
                <a:xfrm>
                  <a:off x="10217209" y="4883170"/>
                  <a:ext cx="1646642" cy="885478"/>
                </a:xfrm>
                <a:custGeom>
                  <a:avLst/>
                  <a:gdLst>
                    <a:gd name="connsiteX0" fmla="*/ 1642973 w 1646642"/>
                    <a:gd name="connsiteY0" fmla="*/ 0 h 885478"/>
                    <a:gd name="connsiteX1" fmla="*/ 1646642 w 1646642"/>
                    <a:gd name="connsiteY1" fmla="*/ 446490 h 885478"/>
                    <a:gd name="connsiteX2" fmla="*/ 281386 w 1646642"/>
                    <a:gd name="connsiteY2" fmla="*/ 880430 h 885478"/>
                    <a:gd name="connsiteX3" fmla="*/ 186917 w 1646642"/>
                    <a:gd name="connsiteY3" fmla="*/ 863285 h 885478"/>
                    <a:gd name="connsiteX4" fmla="*/ 141140 w 1646642"/>
                    <a:gd name="connsiteY4" fmla="*/ 822755 h 885478"/>
                    <a:gd name="connsiteX5" fmla="*/ 2 w 1646642"/>
                    <a:gd name="connsiteY5" fmla="*/ 413915 h 885478"/>
                    <a:gd name="connsiteX6" fmla="*/ 353087 w 1646642"/>
                    <a:gd name="connsiteY6" fmla="*/ 168090 h 885478"/>
                    <a:gd name="connsiteX7" fmla="*/ 925866 w 1646642"/>
                    <a:gd name="connsiteY7" fmla="*/ 110414 h 885478"/>
                    <a:gd name="connsiteX8" fmla="*/ 1642973 w 1646642"/>
                    <a:gd name="connsiteY8" fmla="*/ 0 h 88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6642" h="885478">
                      <a:moveTo>
                        <a:pt x="1642973" y="0"/>
                      </a:moveTo>
                      <a:cubicBezTo>
                        <a:pt x="1642973" y="0"/>
                        <a:pt x="1415425" y="213215"/>
                        <a:pt x="1646642" y="446490"/>
                      </a:cubicBezTo>
                      <a:lnTo>
                        <a:pt x="281386" y="880430"/>
                      </a:lnTo>
                      <a:cubicBezTo>
                        <a:pt x="247645" y="891163"/>
                        <a:pt x="210852" y="884477"/>
                        <a:pt x="186917" y="863285"/>
                      </a:cubicBezTo>
                      <a:lnTo>
                        <a:pt x="141140" y="822755"/>
                      </a:lnTo>
                      <a:cubicBezTo>
                        <a:pt x="141140" y="822755"/>
                        <a:pt x="-684" y="423927"/>
                        <a:pt x="2" y="413915"/>
                      </a:cubicBezTo>
                      <a:cubicBezTo>
                        <a:pt x="654" y="403868"/>
                        <a:pt x="353087" y="168090"/>
                        <a:pt x="353087" y="168090"/>
                      </a:cubicBezTo>
                      <a:cubicBezTo>
                        <a:pt x="353087" y="168090"/>
                        <a:pt x="911362" y="110414"/>
                        <a:pt x="925866" y="110414"/>
                      </a:cubicBezTo>
                      <a:cubicBezTo>
                        <a:pt x="940406" y="110345"/>
                        <a:pt x="1642973" y="0"/>
                        <a:pt x="1642973" y="0"/>
                      </a:cubicBez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3166F911-1F60-4342-9E57-FC217F19DC96}"/>
                    </a:ext>
                  </a:extLst>
                </p:cNvPr>
                <p:cNvSpPr/>
                <p:nvPr/>
              </p:nvSpPr>
              <p:spPr>
                <a:xfrm>
                  <a:off x="10357389" y="5352223"/>
                  <a:ext cx="1011452" cy="300824"/>
                </a:xfrm>
                <a:custGeom>
                  <a:avLst/>
                  <a:gdLst>
                    <a:gd name="connsiteX0" fmla="*/ 0 w 1011452"/>
                    <a:gd name="connsiteY0" fmla="*/ 280938 h 300824"/>
                    <a:gd name="connsiteX1" fmla="*/ 1011452 w 1011452"/>
                    <a:gd name="connsiteY1" fmla="*/ 0 h 300824"/>
                    <a:gd name="connsiteX2" fmla="*/ 7372 w 1011452"/>
                    <a:gd name="connsiteY2" fmla="*/ 300689 h 300824"/>
                    <a:gd name="connsiteX3" fmla="*/ 0 w 1011452"/>
                    <a:gd name="connsiteY3" fmla="*/ 280938 h 300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452" h="300824">
                      <a:moveTo>
                        <a:pt x="0" y="280938"/>
                      </a:moveTo>
                      <a:cubicBezTo>
                        <a:pt x="8710" y="280938"/>
                        <a:pt x="1011452" y="0"/>
                        <a:pt x="1011452" y="0"/>
                      </a:cubicBezTo>
                      <a:cubicBezTo>
                        <a:pt x="1011452" y="0"/>
                        <a:pt x="9773" y="308199"/>
                        <a:pt x="7372" y="300689"/>
                      </a:cubicBezTo>
                      <a:cubicBezTo>
                        <a:pt x="5007" y="293145"/>
                        <a:pt x="0" y="280938"/>
                        <a:pt x="0" y="280938"/>
                      </a:cubicBez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EA22D02F-9124-40D0-8300-C7333FB6B676}"/>
                    </a:ext>
                  </a:extLst>
                </p:cNvPr>
                <p:cNvSpPr/>
                <p:nvPr/>
              </p:nvSpPr>
              <p:spPr>
                <a:xfrm>
                  <a:off x="10338257" y="4871889"/>
                  <a:ext cx="1598152" cy="896590"/>
                </a:xfrm>
                <a:custGeom>
                  <a:avLst/>
                  <a:gdLst>
                    <a:gd name="connsiteX0" fmla="*/ 1598153 w 1598152"/>
                    <a:gd name="connsiteY0" fmla="*/ 0 h 896590"/>
                    <a:gd name="connsiteX1" fmla="*/ 1596404 w 1598152"/>
                    <a:gd name="connsiteY1" fmla="*/ 26334 h 896590"/>
                    <a:gd name="connsiteX2" fmla="*/ 157835 w 1598152"/>
                    <a:gd name="connsiteY2" fmla="*/ 443953 h 896590"/>
                    <a:gd name="connsiteX3" fmla="*/ 64669 w 1598152"/>
                    <a:gd name="connsiteY3" fmla="*/ 665946 h 896590"/>
                    <a:gd name="connsiteX4" fmla="*/ 136541 w 1598152"/>
                    <a:gd name="connsiteY4" fmla="*/ 896340 h 896590"/>
                    <a:gd name="connsiteX5" fmla="*/ 92822 w 1598152"/>
                    <a:gd name="connsiteY5" fmla="*/ 890511 h 896590"/>
                    <a:gd name="connsiteX6" fmla="*/ 45878 w 1598152"/>
                    <a:gd name="connsiteY6" fmla="*/ 855947 h 896590"/>
                    <a:gd name="connsiteX7" fmla="*/ 101 w 1598152"/>
                    <a:gd name="connsiteY7" fmla="*/ 622672 h 896590"/>
                    <a:gd name="connsiteX8" fmla="*/ 66727 w 1598152"/>
                    <a:gd name="connsiteY8" fmla="*/ 417618 h 896590"/>
                    <a:gd name="connsiteX9" fmla="*/ 180535 w 1598152"/>
                    <a:gd name="connsiteY9" fmla="*/ 364948 h 896590"/>
                    <a:gd name="connsiteX10" fmla="*/ 1170453 w 1598152"/>
                    <a:gd name="connsiteY10" fmla="*/ 26334 h 896590"/>
                    <a:gd name="connsiteX11" fmla="*/ 1374376 w 1598152"/>
                    <a:gd name="connsiteY11" fmla="*/ 26334 h 896590"/>
                    <a:gd name="connsiteX12" fmla="*/ 1598153 w 1598152"/>
                    <a:gd name="connsiteY12" fmla="*/ 0 h 89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98152" h="896590">
                      <a:moveTo>
                        <a:pt x="1598153" y="0"/>
                      </a:moveTo>
                      <a:lnTo>
                        <a:pt x="1596404" y="26334"/>
                      </a:lnTo>
                      <a:lnTo>
                        <a:pt x="157835" y="443953"/>
                      </a:lnTo>
                      <a:cubicBezTo>
                        <a:pt x="157835" y="443953"/>
                        <a:pt x="64498" y="538010"/>
                        <a:pt x="64669" y="665946"/>
                      </a:cubicBezTo>
                      <a:cubicBezTo>
                        <a:pt x="64875" y="793882"/>
                        <a:pt x="90216" y="894935"/>
                        <a:pt x="136541" y="896340"/>
                      </a:cubicBezTo>
                      <a:cubicBezTo>
                        <a:pt x="136541" y="896340"/>
                        <a:pt x="107086" y="898432"/>
                        <a:pt x="92822" y="890511"/>
                      </a:cubicBezTo>
                      <a:cubicBezTo>
                        <a:pt x="78557" y="882590"/>
                        <a:pt x="45878" y="855947"/>
                        <a:pt x="45878" y="855947"/>
                      </a:cubicBezTo>
                      <a:cubicBezTo>
                        <a:pt x="45878" y="855947"/>
                        <a:pt x="2604" y="628330"/>
                        <a:pt x="101" y="622672"/>
                      </a:cubicBezTo>
                      <a:cubicBezTo>
                        <a:pt x="-2436" y="617014"/>
                        <a:pt x="43307" y="431402"/>
                        <a:pt x="66727" y="417618"/>
                      </a:cubicBezTo>
                      <a:cubicBezTo>
                        <a:pt x="90147" y="403833"/>
                        <a:pt x="72727" y="381888"/>
                        <a:pt x="180535" y="364948"/>
                      </a:cubicBezTo>
                      <a:cubicBezTo>
                        <a:pt x="288343" y="348009"/>
                        <a:pt x="1150394" y="21945"/>
                        <a:pt x="1170453" y="26334"/>
                      </a:cubicBezTo>
                      <a:cubicBezTo>
                        <a:pt x="1190479" y="30724"/>
                        <a:pt x="1365118" y="23831"/>
                        <a:pt x="1374376" y="26334"/>
                      </a:cubicBezTo>
                      <a:cubicBezTo>
                        <a:pt x="1383634" y="28838"/>
                        <a:pt x="1598153" y="0"/>
                        <a:pt x="1598153" y="0"/>
                      </a:cubicBezTo>
                      <a:close/>
                    </a:path>
                  </a:pathLst>
                </a:custGeom>
                <a:solidFill>
                  <a:srgbClr val="06BFAD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5FD0055F-2793-4E04-8F2D-083889391248}"/>
                    </a:ext>
                  </a:extLst>
                </p:cNvPr>
                <p:cNvSpPr/>
                <p:nvPr/>
              </p:nvSpPr>
              <p:spPr>
                <a:xfrm>
                  <a:off x="9245281" y="4812944"/>
                  <a:ext cx="1229791" cy="966361"/>
                </a:xfrm>
                <a:custGeom>
                  <a:avLst/>
                  <a:gdLst>
                    <a:gd name="connsiteX0" fmla="*/ 1229792 w 1229791"/>
                    <a:gd name="connsiteY0" fmla="*/ 491616 h 966361"/>
                    <a:gd name="connsiteX1" fmla="*/ 1198176 w 1229791"/>
                    <a:gd name="connsiteY1" fmla="*/ 966361 h 966361"/>
                    <a:gd name="connsiteX2" fmla="*/ 39517 w 1229791"/>
                    <a:gd name="connsiteY2" fmla="*/ 406337 h 966361"/>
                    <a:gd name="connsiteX3" fmla="*/ 107206 w 1229791"/>
                    <a:gd name="connsiteY3" fmla="*/ 0 h 966361"/>
                    <a:gd name="connsiteX4" fmla="*/ 1229792 w 1229791"/>
                    <a:gd name="connsiteY4" fmla="*/ 491616 h 966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791" h="966361">
                      <a:moveTo>
                        <a:pt x="1229792" y="491616"/>
                      </a:moveTo>
                      <a:cubicBezTo>
                        <a:pt x="1229792" y="491616"/>
                        <a:pt x="1032658" y="755032"/>
                        <a:pt x="1198176" y="966361"/>
                      </a:cubicBezTo>
                      <a:lnTo>
                        <a:pt x="39517" y="406337"/>
                      </a:lnTo>
                      <a:cubicBezTo>
                        <a:pt x="39517" y="406337"/>
                        <a:pt x="-84647" y="156774"/>
                        <a:pt x="107206" y="0"/>
                      </a:cubicBezTo>
                      <a:lnTo>
                        <a:pt x="1229792" y="491616"/>
                      </a:lnTo>
                      <a:close/>
                    </a:path>
                  </a:pathLst>
                </a:custGeom>
                <a:solidFill>
                  <a:srgbClr val="06BFAD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9D38525A-76C2-4CCD-A7E3-E7B26662799F}"/>
                    </a:ext>
                  </a:extLst>
                </p:cNvPr>
                <p:cNvSpPr/>
                <p:nvPr/>
              </p:nvSpPr>
              <p:spPr>
                <a:xfrm>
                  <a:off x="9352486" y="4491852"/>
                  <a:ext cx="2583923" cy="812707"/>
                </a:xfrm>
                <a:custGeom>
                  <a:avLst/>
                  <a:gdLst>
                    <a:gd name="connsiteX0" fmla="*/ 1122586 w 2583923"/>
                    <a:gd name="connsiteY0" fmla="*/ 812707 h 812707"/>
                    <a:gd name="connsiteX1" fmla="*/ 2583923 w 2583923"/>
                    <a:gd name="connsiteY1" fmla="*/ 380036 h 812707"/>
                    <a:gd name="connsiteX2" fmla="*/ 1316016 w 2583923"/>
                    <a:gd name="connsiteY2" fmla="*/ 0 h 812707"/>
                    <a:gd name="connsiteX3" fmla="*/ 0 w 2583923"/>
                    <a:gd name="connsiteY3" fmla="*/ 321092 h 812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3923" h="812707">
                      <a:moveTo>
                        <a:pt x="1122586" y="812707"/>
                      </a:moveTo>
                      <a:lnTo>
                        <a:pt x="2583923" y="380036"/>
                      </a:lnTo>
                      <a:lnTo>
                        <a:pt x="1316016" y="0"/>
                      </a:lnTo>
                      <a:lnTo>
                        <a:pt x="0" y="321092"/>
                      </a:lnTo>
                      <a:close/>
                    </a:path>
                  </a:pathLst>
                </a:custGeom>
                <a:solidFill>
                  <a:srgbClr val="02CCC0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0C26B6DE-9875-42D4-BF27-5E8F02BE381D}"/>
                    </a:ext>
                  </a:extLst>
                </p:cNvPr>
                <p:cNvSpPr/>
                <p:nvPr/>
              </p:nvSpPr>
              <p:spPr>
                <a:xfrm>
                  <a:off x="10698712" y="5076394"/>
                  <a:ext cx="1063367" cy="313444"/>
                </a:xfrm>
                <a:custGeom>
                  <a:avLst/>
                  <a:gdLst>
                    <a:gd name="connsiteX0" fmla="*/ 0 w 1063367"/>
                    <a:gd name="connsiteY0" fmla="*/ 313445 h 313444"/>
                    <a:gd name="connsiteX1" fmla="*/ 1063367 w 1063367"/>
                    <a:gd name="connsiteY1" fmla="*/ 0 h 313444"/>
                    <a:gd name="connsiteX2" fmla="*/ 1061721 w 1063367"/>
                    <a:gd name="connsiteY2" fmla="*/ 20128 h 313444"/>
                    <a:gd name="connsiteX3" fmla="*/ 0 w 1063367"/>
                    <a:gd name="connsiteY3" fmla="*/ 313445 h 313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3367" h="313444">
                      <a:moveTo>
                        <a:pt x="0" y="313445"/>
                      </a:moveTo>
                      <a:lnTo>
                        <a:pt x="1063367" y="0"/>
                      </a:lnTo>
                      <a:cubicBezTo>
                        <a:pt x="1062579" y="6583"/>
                        <a:pt x="1062030" y="13305"/>
                        <a:pt x="1061721" y="20128"/>
                      </a:cubicBezTo>
                      <a:lnTo>
                        <a:pt x="0" y="313445"/>
                      </a:ln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FC28E1D9-5131-4B1B-A751-FE4707F19579}"/>
                    </a:ext>
                  </a:extLst>
                </p:cNvPr>
                <p:cNvSpPr/>
                <p:nvPr/>
              </p:nvSpPr>
              <p:spPr>
                <a:xfrm>
                  <a:off x="10996829" y="5169868"/>
                  <a:ext cx="779377" cy="243802"/>
                </a:xfrm>
                <a:custGeom>
                  <a:avLst/>
                  <a:gdLst>
                    <a:gd name="connsiteX0" fmla="*/ 770839 w 779377"/>
                    <a:gd name="connsiteY0" fmla="*/ 0 h 243802"/>
                    <a:gd name="connsiteX1" fmla="*/ 779377 w 779377"/>
                    <a:gd name="connsiteY1" fmla="*/ 27981 h 243802"/>
                    <a:gd name="connsiteX2" fmla="*/ 0 w 779377"/>
                    <a:gd name="connsiteY2" fmla="*/ 243802 h 243802"/>
                    <a:gd name="connsiteX3" fmla="*/ 770839 w 779377"/>
                    <a:gd name="connsiteY3" fmla="*/ 0 h 243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9377" h="243802">
                      <a:moveTo>
                        <a:pt x="770839" y="0"/>
                      </a:moveTo>
                      <a:cubicBezTo>
                        <a:pt x="773102" y="9190"/>
                        <a:pt x="775948" y="18551"/>
                        <a:pt x="779377" y="27981"/>
                      </a:cubicBezTo>
                      <a:lnTo>
                        <a:pt x="0" y="243802"/>
                      </a:lnTo>
                      <a:lnTo>
                        <a:pt x="770839" y="0"/>
                      </a:ln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480965E-93B9-47F0-BA45-E500D8F1D2E2}"/>
                  </a:ext>
                </a:extLst>
              </p:cNvPr>
              <p:cNvSpPr/>
              <p:nvPr/>
            </p:nvSpPr>
            <p:spPr>
              <a:xfrm>
                <a:off x="9446376" y="4898223"/>
                <a:ext cx="198467" cy="469018"/>
              </a:xfrm>
              <a:custGeom>
                <a:avLst/>
                <a:gdLst>
                  <a:gd name="connsiteX0" fmla="*/ 100844 w 198467"/>
                  <a:gd name="connsiteY0" fmla="*/ 0 h 469018"/>
                  <a:gd name="connsiteX1" fmla="*/ 58255 w 198467"/>
                  <a:gd name="connsiteY1" fmla="*/ 427665 h 469018"/>
                  <a:gd name="connsiteX2" fmla="*/ 144563 w 198467"/>
                  <a:gd name="connsiteY2" fmla="*/ 469019 h 469018"/>
                  <a:gd name="connsiteX3" fmla="*/ 198467 w 198467"/>
                  <a:gd name="connsiteY3" fmla="*/ 42726 h 469018"/>
                  <a:gd name="connsiteX4" fmla="*/ 100844 w 198467"/>
                  <a:gd name="connsiteY4" fmla="*/ 0 h 46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467" h="469018">
                    <a:moveTo>
                      <a:pt x="100844" y="0"/>
                    </a:moveTo>
                    <a:cubicBezTo>
                      <a:pt x="100844" y="0"/>
                      <a:pt x="-94232" y="203477"/>
                      <a:pt x="58255" y="427665"/>
                    </a:cubicBezTo>
                    <a:lnTo>
                      <a:pt x="144563" y="469019"/>
                    </a:lnTo>
                    <a:cubicBezTo>
                      <a:pt x="144563" y="469019"/>
                      <a:pt x="33601" y="200837"/>
                      <a:pt x="198467" y="42726"/>
                    </a:cubicBezTo>
                    <a:lnTo>
                      <a:pt x="100844" y="0"/>
                    </a:lnTo>
                    <a:close/>
                  </a:path>
                </a:pathLst>
              </a:custGeom>
              <a:solidFill>
                <a:srgbClr val="06BFAD">
                  <a:alpha val="3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grpSp>
            <p:nvGrpSpPr>
              <p:cNvPr id="171" name="Graphic 54">
                <a:extLst>
                  <a:ext uri="{FF2B5EF4-FFF2-40B4-BE49-F238E27FC236}">
                    <a16:creationId xmlns:a16="http://schemas.microsoft.com/office/drawing/2014/main" id="{D9A40F93-A794-4EBC-8B34-6D5C600CB795}"/>
                  </a:ext>
                </a:extLst>
              </p:cNvPr>
              <p:cNvGrpSpPr/>
              <p:nvPr/>
            </p:nvGrpSpPr>
            <p:grpSpPr>
              <a:xfrm>
                <a:off x="9607158" y="4032126"/>
                <a:ext cx="2221018" cy="1224897"/>
                <a:chOff x="9607158" y="4032126"/>
                <a:chExt cx="2221018" cy="1224897"/>
              </a:xfrm>
            </p:grpSpPr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C313D27-2297-427F-8E82-1CC13C12D31F}"/>
                    </a:ext>
                  </a:extLst>
                </p:cNvPr>
                <p:cNvSpPr/>
                <p:nvPr/>
              </p:nvSpPr>
              <p:spPr>
                <a:xfrm>
                  <a:off x="9620428" y="4336793"/>
                  <a:ext cx="2111132" cy="920230"/>
                </a:xfrm>
                <a:custGeom>
                  <a:avLst/>
                  <a:gdLst>
                    <a:gd name="connsiteX0" fmla="*/ 1205294 w 2111132"/>
                    <a:gd name="connsiteY0" fmla="*/ 916503 h 920230"/>
                    <a:gd name="connsiteX1" fmla="*/ 0 w 2111132"/>
                    <a:gd name="connsiteY1" fmla="*/ 507526 h 920230"/>
                    <a:gd name="connsiteX2" fmla="*/ 877549 w 2111132"/>
                    <a:gd name="connsiteY2" fmla="*/ 0 h 920230"/>
                    <a:gd name="connsiteX3" fmla="*/ 2111132 w 2111132"/>
                    <a:gd name="connsiteY3" fmla="*/ 426636 h 920230"/>
                    <a:gd name="connsiteX4" fmla="*/ 1258477 w 2111132"/>
                    <a:gd name="connsiteY4" fmla="*/ 912251 h 920230"/>
                    <a:gd name="connsiteX5" fmla="*/ 1205294 w 2111132"/>
                    <a:gd name="connsiteY5" fmla="*/ 916503 h 92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11132" h="920230">
                      <a:moveTo>
                        <a:pt x="1205294" y="916503"/>
                      </a:moveTo>
                      <a:lnTo>
                        <a:pt x="0" y="507526"/>
                      </a:lnTo>
                      <a:lnTo>
                        <a:pt x="877549" y="0"/>
                      </a:lnTo>
                      <a:lnTo>
                        <a:pt x="2111132" y="426636"/>
                      </a:lnTo>
                      <a:lnTo>
                        <a:pt x="1258477" y="912251"/>
                      </a:lnTo>
                      <a:cubicBezTo>
                        <a:pt x="1242875" y="921132"/>
                        <a:pt x="1223536" y="922675"/>
                        <a:pt x="1205294" y="916503"/>
                      </a:cubicBezTo>
                      <a:close/>
                    </a:path>
                  </a:pathLst>
                </a:custGeom>
                <a:solidFill>
                  <a:srgbClr val="F4A640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1BECAA09-9D30-4DBB-9E9C-8E9FC9230790}"/>
                    </a:ext>
                  </a:extLst>
                </p:cNvPr>
                <p:cNvSpPr/>
                <p:nvPr/>
              </p:nvSpPr>
              <p:spPr>
                <a:xfrm>
                  <a:off x="9670286" y="4402664"/>
                  <a:ext cx="1366050" cy="841634"/>
                </a:xfrm>
                <a:custGeom>
                  <a:avLst/>
                  <a:gdLst>
                    <a:gd name="connsiteX0" fmla="*/ 0 w 1366050"/>
                    <a:gd name="connsiteY0" fmla="*/ 0 h 841634"/>
                    <a:gd name="connsiteX1" fmla="*/ 11796 w 1366050"/>
                    <a:gd name="connsiteY1" fmla="*/ 423825 h 841634"/>
                    <a:gd name="connsiteX2" fmla="*/ 1149949 w 1366050"/>
                    <a:gd name="connsiteY2" fmla="*/ 836813 h 841634"/>
                    <a:gd name="connsiteX3" fmla="*/ 1227136 w 1366050"/>
                    <a:gd name="connsiteY3" fmla="*/ 820594 h 841634"/>
                    <a:gd name="connsiteX4" fmla="*/ 1263449 w 1366050"/>
                    <a:gd name="connsiteY4" fmla="*/ 782155 h 841634"/>
                    <a:gd name="connsiteX5" fmla="*/ 1366045 w 1366050"/>
                    <a:gd name="connsiteY5" fmla="*/ 394129 h 841634"/>
                    <a:gd name="connsiteX6" fmla="*/ 1067276 w 1366050"/>
                    <a:gd name="connsiteY6" fmla="*/ 160512 h 841634"/>
                    <a:gd name="connsiteX7" fmla="*/ 593903 w 1366050"/>
                    <a:gd name="connsiteY7" fmla="*/ 105305 h 841634"/>
                    <a:gd name="connsiteX8" fmla="*/ 0 w 1366050"/>
                    <a:gd name="connsiteY8" fmla="*/ 0 h 841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6050" h="841634">
                      <a:moveTo>
                        <a:pt x="0" y="0"/>
                      </a:moveTo>
                      <a:cubicBezTo>
                        <a:pt x="0" y="0"/>
                        <a:pt x="194355" y="202586"/>
                        <a:pt x="11796" y="423825"/>
                      </a:cubicBezTo>
                      <a:lnTo>
                        <a:pt x="1149949" y="836813"/>
                      </a:lnTo>
                      <a:cubicBezTo>
                        <a:pt x="1178067" y="847032"/>
                        <a:pt x="1208139" y="840722"/>
                        <a:pt x="1227136" y="820594"/>
                      </a:cubicBezTo>
                      <a:lnTo>
                        <a:pt x="1263449" y="782155"/>
                      </a:lnTo>
                      <a:cubicBezTo>
                        <a:pt x="1263449" y="782155"/>
                        <a:pt x="1366936" y="403662"/>
                        <a:pt x="1366045" y="394129"/>
                      </a:cubicBezTo>
                      <a:cubicBezTo>
                        <a:pt x="1365154" y="384597"/>
                        <a:pt x="1067276" y="160512"/>
                        <a:pt x="1067276" y="160512"/>
                      </a:cubicBezTo>
                      <a:cubicBezTo>
                        <a:pt x="1067276" y="160512"/>
                        <a:pt x="605836" y="105305"/>
                        <a:pt x="593903" y="105305"/>
                      </a:cubicBezTo>
                      <a:cubicBezTo>
                        <a:pt x="581970" y="10530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FAA76B0-B014-4CEB-842A-416ADEB87920}"/>
                    </a:ext>
                  </a:extLst>
                </p:cNvPr>
                <p:cNvSpPr/>
                <p:nvPr/>
              </p:nvSpPr>
              <p:spPr>
                <a:xfrm>
                  <a:off x="10090270" y="4848297"/>
                  <a:ext cx="841853" cy="286346"/>
                </a:xfrm>
                <a:custGeom>
                  <a:avLst/>
                  <a:gdLst>
                    <a:gd name="connsiteX0" fmla="*/ 841854 w 841853"/>
                    <a:gd name="connsiteY0" fmla="*/ 267462 h 286346"/>
                    <a:gd name="connsiteX1" fmla="*/ 0 w 841853"/>
                    <a:gd name="connsiteY1" fmla="*/ 0 h 286346"/>
                    <a:gd name="connsiteX2" fmla="*/ 836436 w 841853"/>
                    <a:gd name="connsiteY2" fmla="*/ 286219 h 286346"/>
                    <a:gd name="connsiteX3" fmla="*/ 841854 w 841853"/>
                    <a:gd name="connsiteY3" fmla="*/ 267462 h 28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1853" h="286346">
                      <a:moveTo>
                        <a:pt x="841854" y="267462"/>
                      </a:moveTo>
                      <a:cubicBezTo>
                        <a:pt x="834687" y="267462"/>
                        <a:pt x="0" y="0"/>
                        <a:pt x="0" y="0"/>
                      </a:cubicBezTo>
                      <a:cubicBezTo>
                        <a:pt x="0" y="0"/>
                        <a:pt x="834721" y="293351"/>
                        <a:pt x="836436" y="286219"/>
                      </a:cubicBezTo>
                      <a:cubicBezTo>
                        <a:pt x="838150" y="279086"/>
                        <a:pt x="841854" y="267462"/>
                        <a:pt x="841854" y="267462"/>
                      </a:cubicBez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E82A01DE-DC47-4F56-8BA6-E3B51A84A5A1}"/>
                    </a:ext>
                  </a:extLst>
                </p:cNvPr>
                <p:cNvSpPr/>
                <p:nvPr/>
              </p:nvSpPr>
              <p:spPr>
                <a:xfrm>
                  <a:off x="9607158" y="4391897"/>
                  <a:ext cx="1336134" cy="852285"/>
                </a:xfrm>
                <a:custGeom>
                  <a:avLst/>
                  <a:gdLst>
                    <a:gd name="connsiteX0" fmla="*/ 0 w 1336134"/>
                    <a:gd name="connsiteY0" fmla="*/ 0 h 852285"/>
                    <a:gd name="connsiteX1" fmla="*/ 2297 w 1336134"/>
                    <a:gd name="connsiteY1" fmla="*/ 24997 h 852285"/>
                    <a:gd name="connsiteX2" fmla="*/ 1200253 w 1336134"/>
                    <a:gd name="connsiteY2" fmla="*/ 422556 h 852285"/>
                    <a:gd name="connsiteX3" fmla="*/ 1284297 w 1336134"/>
                    <a:gd name="connsiteY3" fmla="*/ 633370 h 852285"/>
                    <a:gd name="connsiteX4" fmla="*/ 1232794 w 1336134"/>
                    <a:gd name="connsiteY4" fmla="*/ 852038 h 852285"/>
                    <a:gd name="connsiteX5" fmla="*/ 1268593 w 1336134"/>
                    <a:gd name="connsiteY5" fmla="*/ 846551 h 852285"/>
                    <a:gd name="connsiteX6" fmla="*/ 1306106 w 1336134"/>
                    <a:gd name="connsiteY6" fmla="*/ 813770 h 852285"/>
                    <a:gd name="connsiteX7" fmla="*/ 1336076 w 1336134"/>
                    <a:gd name="connsiteY7" fmla="*/ 592360 h 852285"/>
                    <a:gd name="connsiteX8" fmla="*/ 1274422 w 1336134"/>
                    <a:gd name="connsiteY8" fmla="*/ 397661 h 852285"/>
                    <a:gd name="connsiteX9" fmla="*/ 1178993 w 1336134"/>
                    <a:gd name="connsiteY9" fmla="*/ 347563 h 852285"/>
                    <a:gd name="connsiteX10" fmla="*/ 352947 w 1336134"/>
                    <a:gd name="connsiteY10" fmla="*/ 25340 h 852285"/>
                    <a:gd name="connsiteX11" fmla="*/ 185097 w 1336134"/>
                    <a:gd name="connsiteY11" fmla="*/ 25169 h 852285"/>
                    <a:gd name="connsiteX12" fmla="*/ 0 w 1336134"/>
                    <a:gd name="connsiteY12" fmla="*/ 0 h 852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36134" h="852285">
                      <a:moveTo>
                        <a:pt x="0" y="0"/>
                      </a:moveTo>
                      <a:lnTo>
                        <a:pt x="2297" y="24997"/>
                      </a:lnTo>
                      <a:lnTo>
                        <a:pt x="1200253" y="422556"/>
                      </a:lnTo>
                      <a:cubicBezTo>
                        <a:pt x="1200253" y="422556"/>
                        <a:pt x="1280217" y="511915"/>
                        <a:pt x="1284297" y="633370"/>
                      </a:cubicBezTo>
                      <a:cubicBezTo>
                        <a:pt x="1288378" y="754825"/>
                        <a:pt x="1270890" y="850735"/>
                        <a:pt x="1232794" y="852038"/>
                      </a:cubicBezTo>
                      <a:cubicBezTo>
                        <a:pt x="1232794" y="852038"/>
                        <a:pt x="1257106" y="854061"/>
                        <a:pt x="1268593" y="846551"/>
                      </a:cubicBezTo>
                      <a:cubicBezTo>
                        <a:pt x="1280046" y="839042"/>
                        <a:pt x="1306106" y="813770"/>
                        <a:pt x="1306106" y="813770"/>
                      </a:cubicBezTo>
                      <a:cubicBezTo>
                        <a:pt x="1306106" y="813770"/>
                        <a:pt x="1334155" y="597709"/>
                        <a:pt x="1336076" y="592360"/>
                      </a:cubicBezTo>
                      <a:cubicBezTo>
                        <a:pt x="1337961" y="587010"/>
                        <a:pt x="1294173" y="410760"/>
                        <a:pt x="1274422" y="397661"/>
                      </a:cubicBezTo>
                      <a:cubicBezTo>
                        <a:pt x="1254706" y="384562"/>
                        <a:pt x="1268284" y="363714"/>
                        <a:pt x="1178993" y="347563"/>
                      </a:cubicBezTo>
                      <a:cubicBezTo>
                        <a:pt x="1089702" y="331413"/>
                        <a:pt x="369303" y="21191"/>
                        <a:pt x="352947" y="25340"/>
                      </a:cubicBezTo>
                      <a:cubicBezTo>
                        <a:pt x="336591" y="29489"/>
                        <a:pt x="192641" y="22803"/>
                        <a:pt x="185097" y="25169"/>
                      </a:cubicBezTo>
                      <a:cubicBezTo>
                        <a:pt x="177554" y="2753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4A640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79FB7801-6E31-4A6D-99EF-17FCDDC67DD4}"/>
                    </a:ext>
                  </a:extLst>
                </p:cNvPr>
                <p:cNvSpPr/>
                <p:nvPr/>
              </p:nvSpPr>
              <p:spPr>
                <a:xfrm>
                  <a:off x="10824385" y="4337924"/>
                  <a:ext cx="1003792" cy="916503"/>
                </a:xfrm>
                <a:custGeom>
                  <a:avLst/>
                  <a:gdLst>
                    <a:gd name="connsiteX0" fmla="*/ 0 w 1003792"/>
                    <a:gd name="connsiteY0" fmla="*/ 465830 h 916503"/>
                    <a:gd name="connsiteX1" fmla="*/ 41765 w 1003792"/>
                    <a:gd name="connsiteY1" fmla="*/ 916503 h 916503"/>
                    <a:gd name="connsiteX2" fmla="*/ 976888 w 1003792"/>
                    <a:gd name="connsiteY2" fmla="*/ 385797 h 916503"/>
                    <a:gd name="connsiteX3" fmla="*/ 907690 w 1003792"/>
                    <a:gd name="connsiteY3" fmla="*/ 0 h 916503"/>
                    <a:gd name="connsiteX4" fmla="*/ 0 w 1003792"/>
                    <a:gd name="connsiteY4" fmla="*/ 465830 h 916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3792" h="916503">
                      <a:moveTo>
                        <a:pt x="0" y="465830"/>
                      </a:moveTo>
                      <a:cubicBezTo>
                        <a:pt x="0" y="465830"/>
                        <a:pt x="171004" y="716044"/>
                        <a:pt x="41765" y="916503"/>
                      </a:cubicBezTo>
                      <a:lnTo>
                        <a:pt x="976888" y="385797"/>
                      </a:lnTo>
                      <a:cubicBezTo>
                        <a:pt x="976888" y="385797"/>
                        <a:pt x="1070808" y="148990"/>
                        <a:pt x="907690" y="0"/>
                      </a:cubicBezTo>
                      <a:lnTo>
                        <a:pt x="0" y="465830"/>
                      </a:lnTo>
                      <a:close/>
                    </a:path>
                  </a:pathLst>
                </a:custGeom>
                <a:solidFill>
                  <a:srgbClr val="F4A640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510EE1A8-E42A-482B-9D68-2087EDFE9D5B}"/>
                    </a:ext>
                  </a:extLst>
                </p:cNvPr>
                <p:cNvSpPr/>
                <p:nvPr/>
              </p:nvSpPr>
              <p:spPr>
                <a:xfrm>
                  <a:off x="9607158" y="4032126"/>
                  <a:ext cx="2124916" cy="771627"/>
                </a:xfrm>
                <a:custGeom>
                  <a:avLst/>
                  <a:gdLst>
                    <a:gd name="connsiteX0" fmla="*/ 1217226 w 2124916"/>
                    <a:gd name="connsiteY0" fmla="*/ 771628 h 771627"/>
                    <a:gd name="connsiteX1" fmla="*/ 0 w 2124916"/>
                    <a:gd name="connsiteY1" fmla="*/ 359771 h 771627"/>
                    <a:gd name="connsiteX2" fmla="*/ 1031032 w 2124916"/>
                    <a:gd name="connsiteY2" fmla="*/ 0 h 771627"/>
                    <a:gd name="connsiteX3" fmla="*/ 2124917 w 2124916"/>
                    <a:gd name="connsiteY3" fmla="*/ 305798 h 771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24916" h="771627">
                      <a:moveTo>
                        <a:pt x="1217226" y="771628"/>
                      </a:moveTo>
                      <a:lnTo>
                        <a:pt x="0" y="359771"/>
                      </a:lnTo>
                      <a:lnTo>
                        <a:pt x="1031032" y="0"/>
                      </a:lnTo>
                      <a:lnTo>
                        <a:pt x="2124917" y="305798"/>
                      </a:lnTo>
                      <a:close/>
                    </a:path>
                  </a:pathLst>
                </a:custGeom>
                <a:solidFill>
                  <a:srgbClr val="FEB546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2B11DAC6-A60D-4797-A113-F469CEEC4C49}"/>
                    </a:ext>
                  </a:extLst>
                </p:cNvPr>
                <p:cNvSpPr/>
                <p:nvPr/>
              </p:nvSpPr>
              <p:spPr>
                <a:xfrm>
                  <a:off x="9757485" y="4586184"/>
                  <a:ext cx="885642" cy="298357"/>
                </a:xfrm>
                <a:custGeom>
                  <a:avLst/>
                  <a:gdLst>
                    <a:gd name="connsiteX0" fmla="*/ 885642 w 885642"/>
                    <a:gd name="connsiteY0" fmla="*/ 298357 h 298357"/>
                    <a:gd name="connsiteX1" fmla="*/ 0 w 885642"/>
                    <a:gd name="connsiteY1" fmla="*/ 0 h 298357"/>
                    <a:gd name="connsiteX2" fmla="*/ 2023 w 885642"/>
                    <a:gd name="connsiteY2" fmla="*/ 19100 h 298357"/>
                    <a:gd name="connsiteX3" fmla="*/ 885642 w 885642"/>
                    <a:gd name="connsiteY3" fmla="*/ 298357 h 298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642" h="298357">
                      <a:moveTo>
                        <a:pt x="885642" y="298357"/>
                      </a:moveTo>
                      <a:lnTo>
                        <a:pt x="0" y="0"/>
                      </a:lnTo>
                      <a:cubicBezTo>
                        <a:pt x="892" y="6275"/>
                        <a:pt x="1543" y="12619"/>
                        <a:pt x="2023" y="19100"/>
                      </a:cubicBezTo>
                      <a:lnTo>
                        <a:pt x="885642" y="298357"/>
                      </a:ln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11B1F8E4-7F29-4866-BFAD-1FC992CD8360}"/>
                    </a:ext>
                  </a:extLst>
                </p:cNvPr>
                <p:cNvSpPr/>
                <p:nvPr/>
              </p:nvSpPr>
              <p:spPr>
                <a:xfrm>
                  <a:off x="9749839" y="4674892"/>
                  <a:ext cx="648664" cy="232006"/>
                </a:xfrm>
                <a:custGeom>
                  <a:avLst/>
                  <a:gdLst>
                    <a:gd name="connsiteX0" fmla="*/ 6104 w 648664"/>
                    <a:gd name="connsiteY0" fmla="*/ 0 h 232006"/>
                    <a:gd name="connsiteX1" fmla="*/ 0 w 648664"/>
                    <a:gd name="connsiteY1" fmla="*/ 26540 h 232006"/>
                    <a:gd name="connsiteX2" fmla="*/ 648664 w 648664"/>
                    <a:gd name="connsiteY2" fmla="*/ 232006 h 232006"/>
                    <a:gd name="connsiteX3" fmla="*/ 6104 w 648664"/>
                    <a:gd name="connsiteY3" fmla="*/ 0 h 232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664" h="232006">
                      <a:moveTo>
                        <a:pt x="6104" y="0"/>
                      </a:moveTo>
                      <a:cubicBezTo>
                        <a:pt x="4526" y="8744"/>
                        <a:pt x="2503" y="17591"/>
                        <a:pt x="0" y="26540"/>
                      </a:cubicBezTo>
                      <a:lnTo>
                        <a:pt x="648664" y="232006"/>
                      </a:lnTo>
                      <a:lnTo>
                        <a:pt x="6104" y="0"/>
                      </a:ln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8798C48-EDC3-4014-A691-FCA456E2C239}"/>
                </a:ext>
              </a:extLst>
            </p:cNvPr>
            <p:cNvSpPr/>
            <p:nvPr/>
          </p:nvSpPr>
          <p:spPr>
            <a:xfrm>
              <a:off x="10015483" y="4373449"/>
              <a:ext cx="885642" cy="307752"/>
            </a:xfrm>
            <a:custGeom>
              <a:avLst/>
              <a:gdLst>
                <a:gd name="connsiteX0" fmla="*/ 704522 w 885642"/>
                <a:gd name="connsiteY0" fmla="*/ 307753 h 307752"/>
                <a:gd name="connsiteX1" fmla="*/ 0 w 885642"/>
                <a:gd name="connsiteY1" fmla="*/ 60624 h 307752"/>
                <a:gd name="connsiteX2" fmla="*/ 139252 w 885642"/>
                <a:gd name="connsiteY2" fmla="*/ 0 h 307752"/>
                <a:gd name="connsiteX3" fmla="*/ 885642 w 885642"/>
                <a:gd name="connsiteY3" fmla="*/ 221239 h 30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642" h="307752">
                  <a:moveTo>
                    <a:pt x="704522" y="307753"/>
                  </a:moveTo>
                  <a:lnTo>
                    <a:pt x="0" y="60624"/>
                  </a:lnTo>
                  <a:lnTo>
                    <a:pt x="139252" y="0"/>
                  </a:lnTo>
                  <a:lnTo>
                    <a:pt x="885642" y="221239"/>
                  </a:lnTo>
                  <a:close/>
                </a:path>
              </a:pathLst>
            </a:custGeom>
            <a:solidFill>
              <a:srgbClr val="F4A64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6BDCF4B-D092-402E-890F-1A0311AE6C57}"/>
                </a:ext>
              </a:extLst>
            </p:cNvPr>
            <p:cNvSpPr/>
            <p:nvPr/>
          </p:nvSpPr>
          <p:spPr>
            <a:xfrm>
              <a:off x="9843714" y="4723996"/>
              <a:ext cx="167278" cy="195178"/>
            </a:xfrm>
            <a:custGeom>
              <a:avLst/>
              <a:gdLst>
                <a:gd name="connsiteX0" fmla="*/ 48189 w 167278"/>
                <a:gd name="connsiteY0" fmla="*/ 0 h 195178"/>
                <a:gd name="connsiteX1" fmla="*/ 8652 w 167278"/>
                <a:gd name="connsiteY1" fmla="*/ 173096 h 195178"/>
                <a:gd name="connsiteX2" fmla="*/ 52818 w 167278"/>
                <a:gd name="connsiteY2" fmla="*/ 106813 h 195178"/>
                <a:gd name="connsiteX3" fmla="*/ 74901 w 167278"/>
                <a:gd name="connsiteY3" fmla="*/ 195178 h 195178"/>
                <a:gd name="connsiteX4" fmla="*/ 167278 w 167278"/>
                <a:gd name="connsiteY4" fmla="*/ 42999 h 195178"/>
                <a:gd name="connsiteX5" fmla="*/ 48189 w 167278"/>
                <a:gd name="connsiteY5" fmla="*/ 0 h 19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278" h="195178">
                  <a:moveTo>
                    <a:pt x="48189" y="0"/>
                  </a:moveTo>
                  <a:cubicBezTo>
                    <a:pt x="48189" y="0"/>
                    <a:pt x="-24472" y="73689"/>
                    <a:pt x="8652" y="173096"/>
                  </a:cubicBezTo>
                  <a:cubicBezTo>
                    <a:pt x="8652" y="173096"/>
                    <a:pt x="30735" y="121558"/>
                    <a:pt x="52818" y="106813"/>
                  </a:cubicBezTo>
                  <a:cubicBezTo>
                    <a:pt x="52818" y="106813"/>
                    <a:pt x="49149" y="169393"/>
                    <a:pt x="74901" y="195178"/>
                  </a:cubicBezTo>
                  <a:cubicBezTo>
                    <a:pt x="74901" y="195178"/>
                    <a:pt x="97669" y="56476"/>
                    <a:pt x="167278" y="42999"/>
                  </a:cubicBezTo>
                  <a:lnTo>
                    <a:pt x="48189" y="0"/>
                  </a:lnTo>
                  <a:close/>
                </a:path>
              </a:pathLst>
            </a:custGeom>
            <a:solidFill>
              <a:srgbClr val="FF5B7E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37AFF53-A020-468E-904B-420895B5AC7C}"/>
                </a:ext>
              </a:extLst>
            </p:cNvPr>
            <p:cNvSpPr/>
            <p:nvPr/>
          </p:nvSpPr>
          <p:spPr>
            <a:xfrm>
              <a:off x="10720760" y="5502619"/>
              <a:ext cx="122886" cy="149230"/>
            </a:xfrm>
            <a:custGeom>
              <a:avLst/>
              <a:gdLst>
                <a:gd name="connsiteX0" fmla="*/ 0 w 122886"/>
                <a:gd name="connsiteY0" fmla="*/ 30655 h 149230"/>
                <a:gd name="connsiteX1" fmla="*/ 40976 w 122886"/>
                <a:gd name="connsiteY1" fmla="*/ 149230 h 149230"/>
                <a:gd name="connsiteX2" fmla="*/ 71666 w 122886"/>
                <a:gd name="connsiteY2" fmla="*/ 89943 h 149230"/>
                <a:gd name="connsiteX3" fmla="*/ 110928 w 122886"/>
                <a:gd name="connsiteY3" fmla="*/ 130816 h 149230"/>
                <a:gd name="connsiteX4" fmla="*/ 109968 w 122886"/>
                <a:gd name="connsiteY4" fmla="*/ 0 h 149230"/>
                <a:gd name="connsiteX5" fmla="*/ 0 w 122886"/>
                <a:gd name="connsiteY5" fmla="*/ 30655 h 14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886" h="149230">
                  <a:moveTo>
                    <a:pt x="0" y="30655"/>
                  </a:moveTo>
                  <a:cubicBezTo>
                    <a:pt x="0" y="30655"/>
                    <a:pt x="44680" y="82948"/>
                    <a:pt x="40976" y="149230"/>
                  </a:cubicBezTo>
                  <a:cubicBezTo>
                    <a:pt x="40976" y="149230"/>
                    <a:pt x="65494" y="115317"/>
                    <a:pt x="71666" y="89943"/>
                  </a:cubicBezTo>
                  <a:cubicBezTo>
                    <a:pt x="71666" y="89943"/>
                    <a:pt x="96218" y="101361"/>
                    <a:pt x="110928" y="130816"/>
                  </a:cubicBezTo>
                  <a:cubicBezTo>
                    <a:pt x="110928" y="130816"/>
                    <a:pt x="138463" y="60625"/>
                    <a:pt x="109968" y="0"/>
                  </a:cubicBezTo>
                  <a:lnTo>
                    <a:pt x="0" y="30655"/>
                  </a:lnTo>
                  <a:close/>
                </a:path>
              </a:pathLst>
            </a:custGeom>
            <a:solidFill>
              <a:srgbClr val="FEB546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BD1E868-D651-40A9-A93B-B9984FD09D25}"/>
                </a:ext>
              </a:extLst>
            </p:cNvPr>
            <p:cNvSpPr/>
            <p:nvPr/>
          </p:nvSpPr>
          <p:spPr>
            <a:xfrm>
              <a:off x="9975891" y="5874631"/>
              <a:ext cx="259356" cy="303672"/>
            </a:xfrm>
            <a:custGeom>
              <a:avLst/>
              <a:gdLst>
                <a:gd name="connsiteX0" fmla="*/ 55023 w 259356"/>
                <a:gd name="connsiteY0" fmla="*/ 0 h 303672"/>
                <a:gd name="connsiteX1" fmla="*/ 5371 w 259356"/>
                <a:gd name="connsiteY1" fmla="*/ 263176 h 303672"/>
                <a:gd name="connsiteX2" fmla="*/ 90033 w 259356"/>
                <a:gd name="connsiteY2" fmla="*/ 160100 h 303672"/>
                <a:gd name="connsiteX3" fmla="*/ 130530 w 259356"/>
                <a:gd name="connsiteY3" fmla="*/ 303672 h 303672"/>
                <a:gd name="connsiteX4" fmla="*/ 259357 w 259356"/>
                <a:gd name="connsiteY4" fmla="*/ 71083 h 303672"/>
                <a:gd name="connsiteX5" fmla="*/ 55023 w 259356"/>
                <a:gd name="connsiteY5" fmla="*/ 0 h 30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356" h="303672">
                  <a:moveTo>
                    <a:pt x="55023" y="0"/>
                  </a:moveTo>
                  <a:cubicBezTo>
                    <a:pt x="55023" y="0"/>
                    <a:pt x="-20415" y="101190"/>
                    <a:pt x="5371" y="263176"/>
                  </a:cubicBezTo>
                  <a:cubicBezTo>
                    <a:pt x="5371" y="263176"/>
                    <a:pt x="31157" y="196893"/>
                    <a:pt x="90033" y="160100"/>
                  </a:cubicBezTo>
                  <a:cubicBezTo>
                    <a:pt x="90033" y="160100"/>
                    <a:pt x="115819" y="266879"/>
                    <a:pt x="130530" y="303672"/>
                  </a:cubicBezTo>
                  <a:cubicBezTo>
                    <a:pt x="130530" y="303672"/>
                    <a:pt x="189371" y="88846"/>
                    <a:pt x="259357" y="71083"/>
                  </a:cubicBezTo>
                  <a:lnTo>
                    <a:pt x="55023" y="0"/>
                  </a:lnTo>
                  <a:close/>
                </a:path>
              </a:pathLst>
            </a:custGeom>
            <a:solidFill>
              <a:srgbClr val="02CCC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184" name="Graphic 54">
            <a:extLst>
              <a:ext uri="{FF2B5EF4-FFF2-40B4-BE49-F238E27FC236}">
                <a16:creationId xmlns:a16="http://schemas.microsoft.com/office/drawing/2014/main" id="{C16A0D47-E12E-4EA8-BFBD-F9D8981D1772}"/>
              </a:ext>
            </a:extLst>
          </p:cNvPr>
          <p:cNvGrpSpPr/>
          <p:nvPr/>
        </p:nvGrpSpPr>
        <p:grpSpPr>
          <a:xfrm>
            <a:off x="9368842" y="3143326"/>
            <a:ext cx="1023230" cy="1286328"/>
            <a:chOff x="7605146" y="1302137"/>
            <a:chExt cx="1305396" cy="1628697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AC6BE37-9BDE-45C2-9F95-5EB2E0228781}"/>
                </a:ext>
              </a:extLst>
            </p:cNvPr>
            <p:cNvSpPr/>
            <p:nvPr/>
          </p:nvSpPr>
          <p:spPr>
            <a:xfrm>
              <a:off x="8166875" y="1669217"/>
              <a:ext cx="743667" cy="263846"/>
            </a:xfrm>
            <a:custGeom>
              <a:avLst/>
              <a:gdLst>
                <a:gd name="connsiteX0" fmla="*/ 33913 w 743667"/>
                <a:gd name="connsiteY0" fmla="*/ 146369 h 263846"/>
                <a:gd name="connsiteX1" fmla="*/ 560367 w 743667"/>
                <a:gd name="connsiteY1" fmla="*/ 71651 h 263846"/>
                <a:gd name="connsiteX2" fmla="*/ 564105 w 743667"/>
                <a:gd name="connsiteY2" fmla="*/ 69834 h 263846"/>
                <a:gd name="connsiteX3" fmla="*/ 601893 w 743667"/>
                <a:gd name="connsiteY3" fmla="*/ 43396 h 263846"/>
                <a:gd name="connsiteX4" fmla="*/ 668518 w 743667"/>
                <a:gd name="connsiteY4" fmla="*/ 54 h 263846"/>
                <a:gd name="connsiteX5" fmla="*/ 647807 w 743667"/>
                <a:gd name="connsiteY5" fmla="*/ 42299 h 263846"/>
                <a:gd name="connsiteX6" fmla="*/ 650618 w 743667"/>
                <a:gd name="connsiteY6" fmla="*/ 48025 h 263846"/>
                <a:gd name="connsiteX7" fmla="*/ 743647 w 743667"/>
                <a:gd name="connsiteY7" fmla="*/ 57592 h 263846"/>
                <a:gd name="connsiteX8" fmla="*/ 680314 w 743667"/>
                <a:gd name="connsiteY8" fmla="*/ 69182 h 263846"/>
                <a:gd name="connsiteX9" fmla="*/ 739190 w 743667"/>
                <a:gd name="connsiteY9" fmla="*/ 82247 h 263846"/>
                <a:gd name="connsiteX10" fmla="*/ 682885 w 743667"/>
                <a:gd name="connsiteY10" fmla="*/ 91368 h 263846"/>
                <a:gd name="connsiteX11" fmla="*/ 737715 w 743667"/>
                <a:gd name="connsiteY11" fmla="*/ 106010 h 263846"/>
                <a:gd name="connsiteX12" fmla="*/ 680622 w 743667"/>
                <a:gd name="connsiteY12" fmla="*/ 113108 h 263846"/>
                <a:gd name="connsiteX13" fmla="*/ 717141 w 743667"/>
                <a:gd name="connsiteY13" fmla="*/ 133888 h 263846"/>
                <a:gd name="connsiteX14" fmla="*/ 628536 w 743667"/>
                <a:gd name="connsiteY14" fmla="*/ 131007 h 263846"/>
                <a:gd name="connsiteX15" fmla="*/ 594691 w 743667"/>
                <a:gd name="connsiteY15" fmla="*/ 127681 h 263846"/>
                <a:gd name="connsiteX16" fmla="*/ 570380 w 743667"/>
                <a:gd name="connsiteY16" fmla="*/ 138859 h 263846"/>
                <a:gd name="connsiteX17" fmla="*/ 0 w 743667"/>
                <a:gd name="connsiteY17" fmla="*/ 263846 h 263846"/>
                <a:gd name="connsiteX18" fmla="*/ 33913 w 743667"/>
                <a:gd name="connsiteY18" fmla="*/ 146369 h 26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667" h="263846">
                  <a:moveTo>
                    <a:pt x="33913" y="146369"/>
                  </a:moveTo>
                  <a:cubicBezTo>
                    <a:pt x="126736" y="172807"/>
                    <a:pt x="453314" y="97643"/>
                    <a:pt x="560367" y="71651"/>
                  </a:cubicBezTo>
                  <a:lnTo>
                    <a:pt x="564105" y="69834"/>
                  </a:lnTo>
                  <a:lnTo>
                    <a:pt x="601893" y="43396"/>
                  </a:lnTo>
                  <a:cubicBezTo>
                    <a:pt x="633165" y="22685"/>
                    <a:pt x="665260" y="-1284"/>
                    <a:pt x="668518" y="54"/>
                  </a:cubicBezTo>
                  <a:cubicBezTo>
                    <a:pt x="673113" y="1939"/>
                    <a:pt x="673250" y="6260"/>
                    <a:pt x="647807" y="42299"/>
                  </a:cubicBezTo>
                  <a:cubicBezTo>
                    <a:pt x="646161" y="44631"/>
                    <a:pt x="647738" y="47922"/>
                    <a:pt x="650618" y="48025"/>
                  </a:cubicBezTo>
                  <a:cubicBezTo>
                    <a:pt x="672804" y="48848"/>
                    <a:pt x="742550" y="51866"/>
                    <a:pt x="743647" y="57592"/>
                  </a:cubicBezTo>
                  <a:cubicBezTo>
                    <a:pt x="744950" y="64382"/>
                    <a:pt x="682542" y="63181"/>
                    <a:pt x="680314" y="69182"/>
                  </a:cubicBezTo>
                  <a:cubicBezTo>
                    <a:pt x="678085" y="75183"/>
                    <a:pt x="738984" y="74806"/>
                    <a:pt x="739190" y="82247"/>
                  </a:cubicBezTo>
                  <a:cubicBezTo>
                    <a:pt x="739430" y="89722"/>
                    <a:pt x="683880" y="88213"/>
                    <a:pt x="682885" y="91368"/>
                  </a:cubicBezTo>
                  <a:cubicBezTo>
                    <a:pt x="681891" y="94557"/>
                    <a:pt x="734972" y="101689"/>
                    <a:pt x="737715" y="106010"/>
                  </a:cubicBezTo>
                  <a:cubicBezTo>
                    <a:pt x="740493" y="110330"/>
                    <a:pt x="682920" y="109610"/>
                    <a:pt x="680622" y="113108"/>
                  </a:cubicBezTo>
                  <a:cubicBezTo>
                    <a:pt x="678325" y="116605"/>
                    <a:pt x="717930" y="130356"/>
                    <a:pt x="717141" y="133888"/>
                  </a:cubicBezTo>
                  <a:cubicBezTo>
                    <a:pt x="716353" y="137419"/>
                    <a:pt x="726434" y="136391"/>
                    <a:pt x="628536" y="131007"/>
                  </a:cubicBezTo>
                  <a:cubicBezTo>
                    <a:pt x="628536" y="131007"/>
                    <a:pt x="604053" y="129018"/>
                    <a:pt x="594691" y="127681"/>
                  </a:cubicBezTo>
                  <a:lnTo>
                    <a:pt x="570380" y="138859"/>
                  </a:lnTo>
                  <a:cubicBezTo>
                    <a:pt x="373109" y="253251"/>
                    <a:pt x="0" y="263846"/>
                    <a:pt x="0" y="263846"/>
                  </a:cubicBezTo>
                  <a:lnTo>
                    <a:pt x="33913" y="146369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grpSp>
          <p:nvGrpSpPr>
            <p:cNvPr id="186" name="Graphic 54">
              <a:extLst>
                <a:ext uri="{FF2B5EF4-FFF2-40B4-BE49-F238E27FC236}">
                  <a16:creationId xmlns:a16="http://schemas.microsoft.com/office/drawing/2014/main" id="{F8428F47-3EFA-4D41-8445-62E326C2BDCF}"/>
                </a:ext>
              </a:extLst>
            </p:cNvPr>
            <p:cNvGrpSpPr/>
            <p:nvPr/>
          </p:nvGrpSpPr>
          <p:grpSpPr>
            <a:xfrm>
              <a:off x="7605146" y="1302137"/>
              <a:ext cx="986372" cy="1628697"/>
              <a:chOff x="7605146" y="1302137"/>
              <a:chExt cx="986372" cy="1628697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2FA22C87-6866-452B-9872-BE1E64780A64}"/>
                  </a:ext>
                </a:extLst>
              </p:cNvPr>
              <p:cNvSpPr/>
              <p:nvPr/>
            </p:nvSpPr>
            <p:spPr>
              <a:xfrm>
                <a:off x="7758900" y="1302137"/>
                <a:ext cx="481319" cy="466226"/>
              </a:xfrm>
              <a:custGeom>
                <a:avLst/>
                <a:gdLst>
                  <a:gd name="connsiteX0" fmla="*/ 204636 w 481319"/>
                  <a:gd name="connsiteY0" fmla="*/ 442538 h 466226"/>
                  <a:gd name="connsiteX1" fmla="*/ 130844 w 481319"/>
                  <a:gd name="connsiteY1" fmla="*/ 455705 h 466226"/>
                  <a:gd name="connsiteX2" fmla="*/ 55989 w 481319"/>
                  <a:gd name="connsiteY2" fmla="*/ 401493 h 466226"/>
                  <a:gd name="connsiteX3" fmla="*/ 20876 w 481319"/>
                  <a:gd name="connsiteY3" fmla="*/ 303149 h 466226"/>
                  <a:gd name="connsiteX4" fmla="*/ 25573 w 481319"/>
                  <a:gd name="connsiteY4" fmla="*/ 205217 h 466226"/>
                  <a:gd name="connsiteX5" fmla="*/ 58663 w 481319"/>
                  <a:gd name="connsiteY5" fmla="*/ 123127 h 466226"/>
                  <a:gd name="connsiteX6" fmla="*/ 165751 w 481319"/>
                  <a:gd name="connsiteY6" fmla="*/ 46146 h 466226"/>
                  <a:gd name="connsiteX7" fmla="*/ 303460 w 481319"/>
                  <a:gd name="connsiteY7" fmla="*/ 16553 h 466226"/>
                  <a:gd name="connsiteX8" fmla="*/ 397826 w 481319"/>
                  <a:gd name="connsiteY8" fmla="*/ 71143 h 466226"/>
                  <a:gd name="connsiteX9" fmla="*/ 442608 w 481319"/>
                  <a:gd name="connsiteY9" fmla="*/ 181557 h 466226"/>
                  <a:gd name="connsiteX10" fmla="*/ 465754 w 481319"/>
                  <a:gd name="connsiteY10" fmla="*/ 333941 h 466226"/>
                  <a:gd name="connsiteX11" fmla="*/ 374371 w 481319"/>
                  <a:gd name="connsiteY11" fmla="*/ 423404 h 466226"/>
                  <a:gd name="connsiteX12" fmla="*/ 204636 w 481319"/>
                  <a:gd name="connsiteY12" fmla="*/ 442538 h 46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1319" h="466226">
                    <a:moveTo>
                      <a:pt x="204636" y="442538"/>
                    </a:moveTo>
                    <a:cubicBezTo>
                      <a:pt x="204636" y="442538"/>
                      <a:pt x="159304" y="485503"/>
                      <a:pt x="130844" y="455705"/>
                    </a:cubicBezTo>
                    <a:cubicBezTo>
                      <a:pt x="130844" y="455705"/>
                      <a:pt x="49165" y="473399"/>
                      <a:pt x="55989" y="401493"/>
                    </a:cubicBezTo>
                    <a:cubicBezTo>
                      <a:pt x="55989" y="401493"/>
                      <a:pt x="336" y="367820"/>
                      <a:pt x="20876" y="303149"/>
                    </a:cubicBezTo>
                    <a:cubicBezTo>
                      <a:pt x="20876" y="303149"/>
                      <a:pt x="-29085" y="257681"/>
                      <a:pt x="25573" y="205217"/>
                    </a:cubicBezTo>
                    <a:cubicBezTo>
                      <a:pt x="25573" y="205217"/>
                      <a:pt x="-10397" y="143838"/>
                      <a:pt x="58663" y="123127"/>
                    </a:cubicBezTo>
                    <a:cubicBezTo>
                      <a:pt x="58663" y="123127"/>
                      <a:pt x="67579" y="18062"/>
                      <a:pt x="165751" y="46146"/>
                    </a:cubicBezTo>
                    <a:cubicBezTo>
                      <a:pt x="165751" y="46146"/>
                      <a:pt x="239749" y="-33579"/>
                      <a:pt x="303460" y="16553"/>
                    </a:cubicBezTo>
                    <a:cubicBezTo>
                      <a:pt x="303460" y="16553"/>
                      <a:pt x="370016" y="-5358"/>
                      <a:pt x="397826" y="71143"/>
                    </a:cubicBezTo>
                    <a:cubicBezTo>
                      <a:pt x="397826" y="71143"/>
                      <a:pt x="468429" y="94837"/>
                      <a:pt x="442608" y="181557"/>
                    </a:cubicBezTo>
                    <a:cubicBezTo>
                      <a:pt x="442608" y="181557"/>
                      <a:pt x="511223" y="257269"/>
                      <a:pt x="465754" y="333941"/>
                    </a:cubicBezTo>
                    <a:cubicBezTo>
                      <a:pt x="465754" y="333941"/>
                      <a:pt x="489791" y="436537"/>
                      <a:pt x="374371" y="423404"/>
                    </a:cubicBezTo>
                    <a:cubicBezTo>
                      <a:pt x="258917" y="410202"/>
                      <a:pt x="204636" y="442538"/>
                      <a:pt x="204636" y="442538"/>
                    </a:cubicBezTo>
                    <a:close/>
                  </a:path>
                </a:pathLst>
              </a:custGeom>
              <a:solidFill>
                <a:srgbClr val="FEB546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3BAF14D-C304-4812-A85F-F5E6C0261872}"/>
                  </a:ext>
                </a:extLst>
              </p:cNvPr>
              <p:cNvSpPr/>
              <p:nvPr/>
            </p:nvSpPr>
            <p:spPr>
              <a:xfrm>
                <a:off x="8018013" y="1793780"/>
                <a:ext cx="272943" cy="186699"/>
              </a:xfrm>
              <a:custGeom>
                <a:avLst/>
                <a:gdLst>
                  <a:gd name="connsiteX0" fmla="*/ 268706 w 272943"/>
                  <a:gd name="connsiteY0" fmla="*/ 162361 h 186699"/>
                  <a:gd name="connsiteX1" fmla="*/ 46815 w 272943"/>
                  <a:gd name="connsiteY1" fmla="*/ 177586 h 186699"/>
                  <a:gd name="connsiteX2" fmla="*/ 14857 w 272943"/>
                  <a:gd name="connsiteY2" fmla="*/ 136164 h 186699"/>
                  <a:gd name="connsiteX3" fmla="*/ 20103 w 272943"/>
                  <a:gd name="connsiteY3" fmla="*/ 19338 h 186699"/>
                  <a:gd name="connsiteX4" fmla="*/ 243434 w 272943"/>
                  <a:gd name="connsiteY4" fmla="*/ 649 h 186699"/>
                  <a:gd name="connsiteX5" fmla="*/ 268706 w 272943"/>
                  <a:gd name="connsiteY5" fmla="*/ 162361 h 18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43" h="186699">
                    <a:moveTo>
                      <a:pt x="268706" y="162361"/>
                    </a:moveTo>
                    <a:cubicBezTo>
                      <a:pt x="268706" y="162361"/>
                      <a:pt x="148039" y="204812"/>
                      <a:pt x="46815" y="177586"/>
                    </a:cubicBezTo>
                    <a:cubicBezTo>
                      <a:pt x="28059" y="172545"/>
                      <a:pt x="14651" y="155640"/>
                      <a:pt x="14857" y="136164"/>
                    </a:cubicBezTo>
                    <a:cubicBezTo>
                      <a:pt x="15097" y="115727"/>
                      <a:pt x="-21971" y="30859"/>
                      <a:pt x="20103" y="19338"/>
                    </a:cubicBezTo>
                    <a:cubicBezTo>
                      <a:pt x="110286" y="-5386"/>
                      <a:pt x="243434" y="649"/>
                      <a:pt x="243434" y="649"/>
                    </a:cubicBezTo>
                    <a:cubicBezTo>
                      <a:pt x="243434" y="649"/>
                      <a:pt x="286297" y="62577"/>
                      <a:pt x="268706" y="162361"/>
                    </a:cubicBezTo>
                    <a:close/>
                  </a:path>
                </a:pathLst>
              </a:custGeom>
              <a:solidFill>
                <a:srgbClr val="FF5B7E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1B8178B0-0A7C-427D-9B2E-9180A37E5698}"/>
                  </a:ext>
                </a:extLst>
              </p:cNvPr>
              <p:cNvSpPr/>
              <p:nvPr/>
            </p:nvSpPr>
            <p:spPr>
              <a:xfrm>
                <a:off x="7716173" y="1786406"/>
                <a:ext cx="465517" cy="625072"/>
              </a:xfrm>
              <a:custGeom>
                <a:avLst/>
                <a:gdLst>
                  <a:gd name="connsiteX0" fmla="*/ 242116 w 465517"/>
                  <a:gd name="connsiteY0" fmla="*/ 0 h 625072"/>
                  <a:gd name="connsiteX1" fmla="*/ 106568 w 465517"/>
                  <a:gd name="connsiteY1" fmla="*/ 58225 h 625072"/>
                  <a:gd name="connsiteX2" fmla="*/ 3286 w 465517"/>
                  <a:gd name="connsiteY2" fmla="*/ 625073 h 625072"/>
                  <a:gd name="connsiteX3" fmla="*/ 427762 w 465517"/>
                  <a:gd name="connsiteY3" fmla="*/ 564276 h 625072"/>
                  <a:gd name="connsiteX4" fmla="*/ 464281 w 465517"/>
                  <a:gd name="connsiteY4" fmla="*/ 104482 h 625072"/>
                  <a:gd name="connsiteX5" fmla="*/ 342723 w 465517"/>
                  <a:gd name="connsiteY5" fmla="*/ 5795 h 625072"/>
                  <a:gd name="connsiteX6" fmla="*/ 242116 w 465517"/>
                  <a:gd name="connsiteY6" fmla="*/ 0 h 625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517" h="625072">
                    <a:moveTo>
                      <a:pt x="242116" y="0"/>
                    </a:moveTo>
                    <a:cubicBezTo>
                      <a:pt x="242116" y="0"/>
                      <a:pt x="141646" y="17865"/>
                      <a:pt x="106568" y="58225"/>
                    </a:cubicBezTo>
                    <a:cubicBezTo>
                      <a:pt x="71489" y="98550"/>
                      <a:pt x="-18213" y="545177"/>
                      <a:pt x="3286" y="625073"/>
                    </a:cubicBezTo>
                    <a:lnTo>
                      <a:pt x="427762" y="564276"/>
                    </a:lnTo>
                    <a:cubicBezTo>
                      <a:pt x="427762" y="564276"/>
                      <a:pt x="473540" y="207420"/>
                      <a:pt x="464281" y="104482"/>
                    </a:cubicBezTo>
                    <a:cubicBezTo>
                      <a:pt x="455023" y="1543"/>
                      <a:pt x="342723" y="5795"/>
                      <a:pt x="342723" y="5795"/>
                    </a:cubicBezTo>
                    <a:lnTo>
                      <a:pt x="242116" y="0"/>
                    </a:lnTo>
                    <a:close/>
                  </a:path>
                </a:pathLst>
              </a:custGeom>
              <a:solidFill>
                <a:srgbClr val="FF5B7E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7736176A-F1DE-4322-976A-17D8B17C108B}"/>
                  </a:ext>
                </a:extLst>
              </p:cNvPr>
              <p:cNvSpPr/>
              <p:nvPr/>
            </p:nvSpPr>
            <p:spPr>
              <a:xfrm>
                <a:off x="8180111" y="1887150"/>
                <a:ext cx="2651" cy="91314"/>
              </a:xfrm>
              <a:custGeom>
                <a:avLst/>
                <a:gdLst>
                  <a:gd name="connsiteX0" fmla="*/ 0 w 2651"/>
                  <a:gd name="connsiteY0" fmla="*/ 91314 h 91314"/>
                  <a:gd name="connsiteX1" fmla="*/ 0 w 2651"/>
                  <a:gd name="connsiteY1" fmla="*/ 0 h 91314"/>
                  <a:gd name="connsiteX2" fmla="*/ 0 w 2651"/>
                  <a:gd name="connsiteY2" fmla="*/ 91314 h 9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1" h="91314">
                    <a:moveTo>
                      <a:pt x="0" y="91314"/>
                    </a:moveTo>
                    <a:cubicBezTo>
                      <a:pt x="1577" y="37239"/>
                      <a:pt x="0" y="0"/>
                      <a:pt x="0" y="0"/>
                    </a:cubicBezTo>
                    <a:cubicBezTo>
                      <a:pt x="5966" y="37136"/>
                      <a:pt x="0" y="91314"/>
                      <a:pt x="0" y="91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FB4E208-CD44-461D-9915-10C07B167225}"/>
                  </a:ext>
                </a:extLst>
              </p:cNvPr>
              <p:cNvSpPr/>
              <p:nvPr/>
            </p:nvSpPr>
            <p:spPr>
              <a:xfrm>
                <a:off x="7809402" y="1957581"/>
                <a:ext cx="83338" cy="171278"/>
              </a:xfrm>
              <a:custGeom>
                <a:avLst/>
                <a:gdLst>
                  <a:gd name="connsiteX0" fmla="*/ 0 w 83338"/>
                  <a:gd name="connsiteY0" fmla="*/ 162569 h 171278"/>
                  <a:gd name="connsiteX1" fmla="*/ 40016 w 83338"/>
                  <a:gd name="connsiteY1" fmla="*/ 171279 h 171278"/>
                  <a:gd name="connsiteX2" fmla="*/ 83222 w 83338"/>
                  <a:gd name="connsiteY2" fmla="*/ 0 h 171278"/>
                  <a:gd name="connsiteX3" fmla="*/ 0 w 83338"/>
                  <a:gd name="connsiteY3" fmla="*/ 162569 h 17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338" h="171278">
                    <a:moveTo>
                      <a:pt x="0" y="162569"/>
                    </a:moveTo>
                    <a:cubicBezTo>
                      <a:pt x="0" y="162569"/>
                      <a:pt x="17831" y="171279"/>
                      <a:pt x="40016" y="171279"/>
                    </a:cubicBezTo>
                    <a:cubicBezTo>
                      <a:pt x="58910" y="141343"/>
                      <a:pt x="85314" y="65425"/>
                      <a:pt x="83222" y="0"/>
                    </a:cubicBezTo>
                    <a:cubicBezTo>
                      <a:pt x="42794" y="66763"/>
                      <a:pt x="0" y="162569"/>
                      <a:pt x="0" y="162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0BCDE40-095D-45B0-86AA-587DF768D24D}"/>
                  </a:ext>
                </a:extLst>
              </p:cNvPr>
              <p:cNvSpPr/>
              <p:nvPr/>
            </p:nvSpPr>
            <p:spPr>
              <a:xfrm>
                <a:off x="8425179" y="2774266"/>
                <a:ext cx="166339" cy="115809"/>
              </a:xfrm>
              <a:custGeom>
                <a:avLst/>
                <a:gdLst>
                  <a:gd name="connsiteX0" fmla="*/ 18210 w 166339"/>
                  <a:gd name="connsiteY0" fmla="*/ 0 h 115809"/>
                  <a:gd name="connsiteX1" fmla="*/ 380 w 166339"/>
                  <a:gd name="connsiteY1" fmla="*/ 61962 h 115809"/>
                  <a:gd name="connsiteX2" fmla="*/ 6998 w 166339"/>
                  <a:gd name="connsiteY2" fmla="*/ 73861 h 115809"/>
                  <a:gd name="connsiteX3" fmla="*/ 152319 w 166339"/>
                  <a:gd name="connsiteY3" fmla="*/ 115352 h 115809"/>
                  <a:gd name="connsiteX4" fmla="*/ 163532 w 166339"/>
                  <a:gd name="connsiteY4" fmla="*/ 97624 h 115809"/>
                  <a:gd name="connsiteX5" fmla="*/ 90357 w 166339"/>
                  <a:gd name="connsiteY5" fmla="*/ 14127 h 115809"/>
                  <a:gd name="connsiteX6" fmla="*/ 18210 w 166339"/>
                  <a:gd name="connsiteY6" fmla="*/ 0 h 11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339" h="115809">
                    <a:moveTo>
                      <a:pt x="18210" y="0"/>
                    </a:moveTo>
                    <a:lnTo>
                      <a:pt x="380" y="61962"/>
                    </a:lnTo>
                    <a:cubicBezTo>
                      <a:pt x="-1095" y="67071"/>
                      <a:pt x="1854" y="72420"/>
                      <a:pt x="6998" y="73861"/>
                    </a:cubicBezTo>
                    <a:lnTo>
                      <a:pt x="152319" y="115352"/>
                    </a:lnTo>
                    <a:cubicBezTo>
                      <a:pt x="162846" y="118369"/>
                      <a:pt x="170801" y="105785"/>
                      <a:pt x="163532" y="97624"/>
                    </a:cubicBezTo>
                    <a:lnTo>
                      <a:pt x="90357" y="14127"/>
                    </a:lnTo>
                    <a:cubicBezTo>
                      <a:pt x="90357" y="14127"/>
                      <a:pt x="58227" y="36656"/>
                      <a:pt x="18210" y="0"/>
                    </a:cubicBezTo>
                    <a:close/>
                  </a:path>
                </a:pathLst>
              </a:custGeom>
              <a:solidFill>
                <a:srgbClr val="4188E4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150B1F7C-87AC-41DB-ABF2-9E781C1CBC03}"/>
                  </a:ext>
                </a:extLst>
              </p:cNvPr>
              <p:cNvSpPr/>
              <p:nvPr/>
            </p:nvSpPr>
            <p:spPr>
              <a:xfrm>
                <a:off x="8137646" y="2282085"/>
                <a:ext cx="445002" cy="528147"/>
              </a:xfrm>
              <a:custGeom>
                <a:avLst/>
                <a:gdLst>
                  <a:gd name="connsiteX0" fmla="*/ 40682 w 445002"/>
                  <a:gd name="connsiteY0" fmla="*/ 78404 h 528147"/>
                  <a:gd name="connsiteX1" fmla="*/ 366266 w 445002"/>
                  <a:gd name="connsiteY1" fmla="*/ 120 h 528147"/>
                  <a:gd name="connsiteX2" fmla="*/ 390337 w 445002"/>
                  <a:gd name="connsiteY2" fmla="*/ 523968 h 528147"/>
                  <a:gd name="connsiteX3" fmla="*/ 298989 w 445002"/>
                  <a:gd name="connsiteY3" fmla="*/ 502811 h 528147"/>
                  <a:gd name="connsiteX4" fmla="*/ 301355 w 445002"/>
                  <a:gd name="connsiteY4" fmla="*/ 243270 h 528147"/>
                  <a:gd name="connsiteX5" fmla="*/ 25423 w 445002"/>
                  <a:gd name="connsiteY5" fmla="*/ 330675 h 528147"/>
                  <a:gd name="connsiteX6" fmla="*/ 40682 w 445002"/>
                  <a:gd name="connsiteY6" fmla="*/ 78404 h 52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5002" h="528147">
                    <a:moveTo>
                      <a:pt x="40682" y="78404"/>
                    </a:moveTo>
                    <a:cubicBezTo>
                      <a:pt x="40682" y="78404"/>
                      <a:pt x="332216" y="-3549"/>
                      <a:pt x="366266" y="120"/>
                    </a:cubicBezTo>
                    <a:cubicBezTo>
                      <a:pt x="404122" y="4200"/>
                      <a:pt x="508398" y="68254"/>
                      <a:pt x="390337" y="523968"/>
                    </a:cubicBezTo>
                    <a:cubicBezTo>
                      <a:pt x="390337" y="523968"/>
                      <a:pt x="333587" y="542107"/>
                      <a:pt x="298989" y="502811"/>
                    </a:cubicBezTo>
                    <a:lnTo>
                      <a:pt x="301355" y="243270"/>
                    </a:lnTo>
                    <a:cubicBezTo>
                      <a:pt x="301355" y="243270"/>
                      <a:pt x="90506" y="358827"/>
                      <a:pt x="25423" y="330675"/>
                    </a:cubicBezTo>
                    <a:cubicBezTo>
                      <a:pt x="-39625" y="302523"/>
                      <a:pt x="40682" y="78404"/>
                      <a:pt x="40682" y="78404"/>
                    </a:cubicBezTo>
                    <a:close/>
                  </a:path>
                </a:pathLst>
              </a:custGeom>
              <a:solidFill>
                <a:srgbClr val="282828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169A2D90-6007-4519-B0F2-2DDAB6D41AF1}"/>
                  </a:ext>
                </a:extLst>
              </p:cNvPr>
              <p:cNvSpPr/>
              <p:nvPr/>
            </p:nvSpPr>
            <p:spPr>
              <a:xfrm>
                <a:off x="7934390" y="2772655"/>
                <a:ext cx="141978" cy="158179"/>
              </a:xfrm>
              <a:custGeom>
                <a:avLst/>
                <a:gdLst>
                  <a:gd name="connsiteX0" fmla="*/ 40873 w 141978"/>
                  <a:gd name="connsiteY0" fmla="*/ 0 h 158179"/>
                  <a:gd name="connsiteX1" fmla="*/ 1954 w 141978"/>
                  <a:gd name="connsiteY1" fmla="*/ 51435 h 158179"/>
                  <a:gd name="connsiteX2" fmla="*/ 3840 w 141978"/>
                  <a:gd name="connsiteY2" fmla="*/ 64945 h 158179"/>
                  <a:gd name="connsiteX3" fmla="*/ 124404 w 141978"/>
                  <a:gd name="connsiteY3" fmla="*/ 155917 h 158179"/>
                  <a:gd name="connsiteX4" fmla="*/ 141240 w 141978"/>
                  <a:gd name="connsiteY4" fmla="*/ 143401 h 158179"/>
                  <a:gd name="connsiteX5" fmla="*/ 103041 w 141978"/>
                  <a:gd name="connsiteY5" fmla="*/ 39125 h 158179"/>
                  <a:gd name="connsiteX6" fmla="*/ 40873 w 141978"/>
                  <a:gd name="connsiteY6" fmla="*/ 0 h 15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978" h="158179">
                    <a:moveTo>
                      <a:pt x="40873" y="0"/>
                    </a:moveTo>
                    <a:lnTo>
                      <a:pt x="1954" y="51435"/>
                    </a:lnTo>
                    <a:cubicBezTo>
                      <a:pt x="-1269" y="55687"/>
                      <a:pt x="-412" y="61722"/>
                      <a:pt x="3840" y="64945"/>
                    </a:cubicBezTo>
                    <a:lnTo>
                      <a:pt x="124404" y="155917"/>
                    </a:lnTo>
                    <a:cubicBezTo>
                      <a:pt x="133113" y="162500"/>
                      <a:pt x="145081" y="153619"/>
                      <a:pt x="141240" y="143401"/>
                    </a:cubicBezTo>
                    <a:lnTo>
                      <a:pt x="103041" y="39125"/>
                    </a:lnTo>
                    <a:cubicBezTo>
                      <a:pt x="103041" y="39125"/>
                      <a:pt x="64979" y="48623"/>
                      <a:pt x="40873" y="0"/>
                    </a:cubicBezTo>
                    <a:close/>
                  </a:path>
                </a:pathLst>
              </a:custGeom>
              <a:solidFill>
                <a:srgbClr val="4188E4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FB6E2E8-0A9F-42C9-8CBD-72D9033EB28D}"/>
                  </a:ext>
                </a:extLst>
              </p:cNvPr>
              <p:cNvSpPr/>
              <p:nvPr/>
            </p:nvSpPr>
            <p:spPr>
              <a:xfrm>
                <a:off x="7730047" y="2316057"/>
                <a:ext cx="510240" cy="507199"/>
              </a:xfrm>
              <a:custGeom>
                <a:avLst/>
                <a:gdLst>
                  <a:gd name="connsiteX0" fmla="*/ 7 w 510240"/>
                  <a:gd name="connsiteY0" fmla="*/ 93878 h 507199"/>
                  <a:gd name="connsiteX1" fmla="*/ 297027 w 510240"/>
                  <a:gd name="connsiteY1" fmla="*/ 279867 h 507199"/>
                  <a:gd name="connsiteX2" fmla="*/ 236540 w 510240"/>
                  <a:gd name="connsiteY2" fmla="*/ 467639 h 507199"/>
                  <a:gd name="connsiteX3" fmla="*/ 310058 w 510240"/>
                  <a:gd name="connsiteY3" fmla="*/ 506763 h 507199"/>
                  <a:gd name="connsiteX4" fmla="*/ 458328 w 510240"/>
                  <a:gd name="connsiteY4" fmla="*/ 27561 h 507199"/>
                  <a:gd name="connsiteX5" fmla="*/ 374934 w 510240"/>
                  <a:gd name="connsiteY5" fmla="*/ 129 h 507199"/>
                  <a:gd name="connsiteX6" fmla="*/ 7 w 510240"/>
                  <a:gd name="connsiteY6" fmla="*/ 93878 h 50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40" h="507199">
                    <a:moveTo>
                      <a:pt x="7" y="93878"/>
                    </a:moveTo>
                    <a:cubicBezTo>
                      <a:pt x="7" y="93878"/>
                      <a:pt x="-5685" y="392543"/>
                      <a:pt x="297027" y="279867"/>
                    </a:cubicBezTo>
                    <a:lnTo>
                      <a:pt x="236540" y="467639"/>
                    </a:lnTo>
                    <a:cubicBezTo>
                      <a:pt x="236540" y="467639"/>
                      <a:pt x="279848" y="512044"/>
                      <a:pt x="310058" y="506763"/>
                    </a:cubicBezTo>
                    <a:cubicBezTo>
                      <a:pt x="337901" y="501894"/>
                      <a:pt x="625492" y="151588"/>
                      <a:pt x="458328" y="27561"/>
                    </a:cubicBezTo>
                    <a:cubicBezTo>
                      <a:pt x="434290" y="9730"/>
                      <a:pt x="404904" y="643"/>
                      <a:pt x="374934" y="129"/>
                    </a:cubicBezTo>
                    <a:cubicBezTo>
                      <a:pt x="299325" y="-1106"/>
                      <a:pt x="102706" y="4861"/>
                      <a:pt x="7" y="93878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C83D647C-2B77-47B5-9168-4CD4E0CF8560}"/>
                  </a:ext>
                </a:extLst>
              </p:cNvPr>
              <p:cNvSpPr/>
              <p:nvPr/>
            </p:nvSpPr>
            <p:spPr>
              <a:xfrm>
                <a:off x="7956815" y="1731130"/>
                <a:ext cx="117100" cy="118153"/>
              </a:xfrm>
              <a:custGeom>
                <a:avLst/>
                <a:gdLst>
                  <a:gd name="connsiteX0" fmla="*/ 2675 w 117100"/>
                  <a:gd name="connsiteY0" fmla="*/ 99338 h 118153"/>
                  <a:gd name="connsiteX1" fmla="*/ 2675 w 117100"/>
                  <a:gd name="connsiteY1" fmla="*/ 99338 h 118153"/>
                  <a:gd name="connsiteX2" fmla="*/ 0 w 117100"/>
                  <a:gd name="connsiteY2" fmla="*/ 1097 h 118153"/>
                  <a:gd name="connsiteX3" fmla="*/ 97384 w 117100"/>
                  <a:gd name="connsiteY3" fmla="*/ 0 h 118153"/>
                  <a:gd name="connsiteX4" fmla="*/ 117100 w 117100"/>
                  <a:gd name="connsiteY4" fmla="*/ 85759 h 118153"/>
                  <a:gd name="connsiteX5" fmla="*/ 2675 w 117100"/>
                  <a:gd name="connsiteY5" fmla="*/ 99338 h 11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100" h="118153">
                    <a:moveTo>
                      <a:pt x="2675" y="99338"/>
                    </a:moveTo>
                    <a:lnTo>
                      <a:pt x="2675" y="99338"/>
                    </a:lnTo>
                    <a:lnTo>
                      <a:pt x="0" y="1097"/>
                    </a:lnTo>
                    <a:lnTo>
                      <a:pt x="97384" y="0"/>
                    </a:lnTo>
                    <a:lnTo>
                      <a:pt x="117100" y="85759"/>
                    </a:lnTo>
                    <a:cubicBezTo>
                      <a:pt x="117135" y="85759"/>
                      <a:pt x="62236" y="148510"/>
                      <a:pt x="2675" y="99338"/>
                    </a:cubicBezTo>
                    <a:close/>
                  </a:path>
                </a:pathLst>
              </a:custGeom>
              <a:solidFill>
                <a:srgbClr val="FFC0BB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FF045E8-89D6-4E9C-840E-347CE4F9E99D}"/>
                  </a:ext>
                </a:extLst>
              </p:cNvPr>
              <p:cNvSpPr/>
              <p:nvPr/>
            </p:nvSpPr>
            <p:spPr>
              <a:xfrm>
                <a:off x="7956815" y="1731164"/>
                <a:ext cx="110585" cy="70005"/>
              </a:xfrm>
              <a:custGeom>
                <a:avLst/>
                <a:gdLst>
                  <a:gd name="connsiteX0" fmla="*/ 110585 w 110585"/>
                  <a:gd name="connsiteY0" fmla="*/ 57299 h 70005"/>
                  <a:gd name="connsiteX1" fmla="*/ 97384 w 110585"/>
                  <a:gd name="connsiteY1" fmla="*/ 0 h 70005"/>
                  <a:gd name="connsiteX2" fmla="*/ 0 w 110585"/>
                  <a:gd name="connsiteY2" fmla="*/ 1097 h 70005"/>
                  <a:gd name="connsiteX3" fmla="*/ 1303 w 110585"/>
                  <a:gd name="connsiteY3" fmla="*/ 49309 h 70005"/>
                  <a:gd name="connsiteX4" fmla="*/ 110585 w 110585"/>
                  <a:gd name="connsiteY4" fmla="*/ 57299 h 7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585" h="70005">
                    <a:moveTo>
                      <a:pt x="110585" y="57299"/>
                    </a:moveTo>
                    <a:lnTo>
                      <a:pt x="97384" y="0"/>
                    </a:lnTo>
                    <a:lnTo>
                      <a:pt x="0" y="1097"/>
                    </a:lnTo>
                    <a:lnTo>
                      <a:pt x="1303" y="49309"/>
                    </a:lnTo>
                    <a:cubicBezTo>
                      <a:pt x="22597" y="66111"/>
                      <a:pt x="59219" y="81885"/>
                      <a:pt x="110585" y="57299"/>
                    </a:cubicBezTo>
                    <a:close/>
                  </a:path>
                </a:pathLst>
              </a:custGeom>
              <a:solidFill>
                <a:srgbClr val="F9989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15A9383A-F1EC-4BA5-BDDF-E5F6B985868C}"/>
                  </a:ext>
                </a:extLst>
              </p:cNvPr>
              <p:cNvSpPr/>
              <p:nvPr/>
            </p:nvSpPr>
            <p:spPr>
              <a:xfrm>
                <a:off x="8144423" y="1578318"/>
                <a:ext cx="49602" cy="60896"/>
              </a:xfrm>
              <a:custGeom>
                <a:avLst/>
                <a:gdLst>
                  <a:gd name="connsiteX0" fmla="*/ 644 w 49602"/>
                  <a:gd name="connsiteY0" fmla="*/ 26042 h 60896"/>
                  <a:gd name="connsiteX1" fmla="*/ 19195 w 49602"/>
                  <a:gd name="connsiteY1" fmla="*/ 60572 h 60896"/>
                  <a:gd name="connsiteX2" fmla="*/ 48959 w 49602"/>
                  <a:gd name="connsiteY2" fmla="*/ 34855 h 60896"/>
                  <a:gd name="connsiteX3" fmla="*/ 30408 w 49602"/>
                  <a:gd name="connsiteY3" fmla="*/ 325 h 60896"/>
                  <a:gd name="connsiteX4" fmla="*/ 644 w 49602"/>
                  <a:gd name="connsiteY4" fmla="*/ 26042 h 6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02" h="60896">
                    <a:moveTo>
                      <a:pt x="644" y="26042"/>
                    </a:moveTo>
                    <a:cubicBezTo>
                      <a:pt x="-2442" y="42673"/>
                      <a:pt x="5856" y="58138"/>
                      <a:pt x="19195" y="60572"/>
                    </a:cubicBezTo>
                    <a:cubicBezTo>
                      <a:pt x="32534" y="63007"/>
                      <a:pt x="45873" y="51485"/>
                      <a:pt x="48959" y="34855"/>
                    </a:cubicBezTo>
                    <a:cubicBezTo>
                      <a:pt x="52045" y="18224"/>
                      <a:pt x="43747" y="2759"/>
                      <a:pt x="30408" y="325"/>
                    </a:cubicBezTo>
                    <a:cubicBezTo>
                      <a:pt x="17069" y="-2110"/>
                      <a:pt x="3730" y="9411"/>
                      <a:pt x="644" y="26042"/>
                    </a:cubicBezTo>
                    <a:close/>
                  </a:path>
                </a:pathLst>
              </a:custGeom>
              <a:solidFill>
                <a:srgbClr val="F9989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96BC8F6-9AA2-4C6E-8374-3067609F86AA}"/>
                  </a:ext>
                </a:extLst>
              </p:cNvPr>
              <p:cNvSpPr/>
              <p:nvPr/>
            </p:nvSpPr>
            <p:spPr>
              <a:xfrm>
                <a:off x="7868262" y="1471840"/>
                <a:ext cx="298609" cy="306383"/>
              </a:xfrm>
              <a:custGeom>
                <a:avLst/>
                <a:gdLst>
                  <a:gd name="connsiteX0" fmla="*/ 291001 w 298609"/>
                  <a:gd name="connsiteY0" fmla="*/ 223114 h 306383"/>
                  <a:gd name="connsiteX1" fmla="*/ 296316 w 298609"/>
                  <a:gd name="connsiteY1" fmla="*/ 200140 h 306383"/>
                  <a:gd name="connsiteX2" fmla="*/ 296968 w 298609"/>
                  <a:gd name="connsiteY2" fmla="*/ 138555 h 306383"/>
                  <a:gd name="connsiteX3" fmla="*/ 296213 w 298609"/>
                  <a:gd name="connsiteY3" fmla="*/ 126519 h 306383"/>
                  <a:gd name="connsiteX4" fmla="*/ 284966 w 298609"/>
                  <a:gd name="connsiteY4" fmla="*/ 77416 h 306383"/>
                  <a:gd name="connsiteX5" fmla="*/ 148458 w 298609"/>
                  <a:gd name="connsiteY5" fmla="*/ 1121 h 306383"/>
                  <a:gd name="connsiteX6" fmla="*/ 36569 w 298609"/>
                  <a:gd name="connsiteY6" fmla="*/ 157655 h 306383"/>
                  <a:gd name="connsiteX7" fmla="*/ 11160 w 298609"/>
                  <a:gd name="connsiteY7" fmla="*/ 160947 h 306383"/>
                  <a:gd name="connsiteX8" fmla="*/ 8657 w 298609"/>
                  <a:gd name="connsiteY8" fmla="*/ 210153 h 306383"/>
                  <a:gd name="connsiteX9" fmla="*/ 56252 w 298609"/>
                  <a:gd name="connsiteY9" fmla="*/ 223286 h 306383"/>
                  <a:gd name="connsiteX10" fmla="*/ 61258 w 298609"/>
                  <a:gd name="connsiteY10" fmla="*/ 218451 h 306383"/>
                  <a:gd name="connsiteX11" fmla="*/ 203870 w 298609"/>
                  <a:gd name="connsiteY11" fmla="*/ 303490 h 306383"/>
                  <a:gd name="connsiteX12" fmla="*/ 275331 w 298609"/>
                  <a:gd name="connsiteY12" fmla="*/ 254695 h 306383"/>
                  <a:gd name="connsiteX13" fmla="*/ 278828 w 298609"/>
                  <a:gd name="connsiteY13" fmla="*/ 249723 h 306383"/>
                  <a:gd name="connsiteX14" fmla="*/ 291001 w 298609"/>
                  <a:gd name="connsiteY14" fmla="*/ 223114 h 30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8609" h="306383">
                    <a:moveTo>
                      <a:pt x="291001" y="223114"/>
                    </a:moveTo>
                    <a:cubicBezTo>
                      <a:pt x="293470" y="215708"/>
                      <a:pt x="295253" y="208027"/>
                      <a:pt x="296316" y="200140"/>
                    </a:cubicBezTo>
                    <a:cubicBezTo>
                      <a:pt x="299574" y="178880"/>
                      <a:pt x="298956" y="157175"/>
                      <a:pt x="296968" y="138555"/>
                    </a:cubicBezTo>
                    <a:cubicBezTo>
                      <a:pt x="296522" y="134543"/>
                      <a:pt x="296350" y="130531"/>
                      <a:pt x="296213" y="126519"/>
                    </a:cubicBezTo>
                    <a:cubicBezTo>
                      <a:pt x="295733" y="110300"/>
                      <a:pt x="292201" y="93704"/>
                      <a:pt x="284966" y="77416"/>
                    </a:cubicBezTo>
                    <a:cubicBezTo>
                      <a:pt x="261683" y="24987"/>
                      <a:pt x="205516" y="-6457"/>
                      <a:pt x="148458" y="1121"/>
                    </a:cubicBezTo>
                    <a:cubicBezTo>
                      <a:pt x="71545" y="11339"/>
                      <a:pt x="21276" y="84000"/>
                      <a:pt x="36569" y="157655"/>
                    </a:cubicBezTo>
                    <a:cubicBezTo>
                      <a:pt x="27620" y="154877"/>
                      <a:pt x="18361" y="155734"/>
                      <a:pt x="11160" y="160947"/>
                    </a:cubicBezTo>
                    <a:cubicBezTo>
                      <a:pt x="-2693" y="170925"/>
                      <a:pt x="-3790" y="192939"/>
                      <a:pt x="8657" y="210153"/>
                    </a:cubicBezTo>
                    <a:cubicBezTo>
                      <a:pt x="21105" y="227366"/>
                      <a:pt x="42433" y="233230"/>
                      <a:pt x="56252" y="223286"/>
                    </a:cubicBezTo>
                    <a:cubicBezTo>
                      <a:pt x="58172" y="221914"/>
                      <a:pt x="59818" y="220268"/>
                      <a:pt x="61258" y="218451"/>
                    </a:cubicBezTo>
                    <a:cubicBezTo>
                      <a:pt x="80666" y="279796"/>
                      <a:pt x="142251" y="317412"/>
                      <a:pt x="203870" y="303490"/>
                    </a:cubicBezTo>
                    <a:cubicBezTo>
                      <a:pt x="234011" y="296666"/>
                      <a:pt x="258837" y="278733"/>
                      <a:pt x="275331" y="254695"/>
                    </a:cubicBezTo>
                    <a:cubicBezTo>
                      <a:pt x="276462" y="253255"/>
                      <a:pt x="277628" y="251609"/>
                      <a:pt x="278828" y="249723"/>
                    </a:cubicBezTo>
                    <a:cubicBezTo>
                      <a:pt x="284109" y="241459"/>
                      <a:pt x="288052" y="232441"/>
                      <a:pt x="291001" y="223114"/>
                    </a:cubicBezTo>
                    <a:close/>
                  </a:path>
                </a:pathLst>
              </a:custGeom>
              <a:solidFill>
                <a:srgbClr val="FFC0BB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426D7E1C-9A6D-4A03-AE74-7FFC4C270CC3}"/>
                  </a:ext>
                </a:extLst>
              </p:cNvPr>
              <p:cNvSpPr/>
              <p:nvPr/>
            </p:nvSpPr>
            <p:spPr>
              <a:xfrm>
                <a:off x="8061383" y="1595376"/>
                <a:ext cx="24667" cy="71734"/>
              </a:xfrm>
              <a:custGeom>
                <a:avLst/>
                <a:gdLst>
                  <a:gd name="connsiteX0" fmla="*/ 462 w 24667"/>
                  <a:gd name="connsiteY0" fmla="*/ 0 h 71734"/>
                  <a:gd name="connsiteX1" fmla="*/ 6943 w 24667"/>
                  <a:gd name="connsiteY1" fmla="*/ 20985 h 71734"/>
                  <a:gd name="connsiteX2" fmla="*/ 15995 w 24667"/>
                  <a:gd name="connsiteY2" fmla="*/ 38645 h 71734"/>
                  <a:gd name="connsiteX3" fmla="*/ 16750 w 24667"/>
                  <a:gd name="connsiteY3" fmla="*/ 39262 h 71734"/>
                  <a:gd name="connsiteX4" fmla="*/ 17676 w 24667"/>
                  <a:gd name="connsiteY4" fmla="*/ 40016 h 71734"/>
                  <a:gd name="connsiteX5" fmla="*/ 20350 w 24667"/>
                  <a:gd name="connsiteY5" fmla="*/ 42211 h 71734"/>
                  <a:gd name="connsiteX6" fmla="*/ 24054 w 24667"/>
                  <a:gd name="connsiteY6" fmla="*/ 48315 h 71734"/>
                  <a:gd name="connsiteX7" fmla="*/ 21722 w 24667"/>
                  <a:gd name="connsiteY7" fmla="*/ 61516 h 71734"/>
                  <a:gd name="connsiteX8" fmla="*/ 1114 w 24667"/>
                  <a:gd name="connsiteY8" fmla="*/ 71735 h 71734"/>
                  <a:gd name="connsiteX9" fmla="*/ 16647 w 24667"/>
                  <a:gd name="connsiteY9" fmla="*/ 58567 h 71734"/>
                  <a:gd name="connsiteX10" fmla="*/ 17264 w 24667"/>
                  <a:gd name="connsiteY10" fmla="*/ 50612 h 71734"/>
                  <a:gd name="connsiteX11" fmla="*/ 15104 w 24667"/>
                  <a:gd name="connsiteY11" fmla="*/ 47526 h 71734"/>
                  <a:gd name="connsiteX12" fmla="*/ 13492 w 24667"/>
                  <a:gd name="connsiteY12" fmla="*/ 46257 h 71734"/>
                  <a:gd name="connsiteX13" fmla="*/ 12258 w 24667"/>
                  <a:gd name="connsiteY13" fmla="*/ 45297 h 71734"/>
                  <a:gd name="connsiteX14" fmla="*/ 10852 w 24667"/>
                  <a:gd name="connsiteY14" fmla="*/ 44166 h 71734"/>
                  <a:gd name="connsiteX15" fmla="*/ 4268 w 24667"/>
                  <a:gd name="connsiteY15" fmla="*/ 33570 h 71734"/>
                  <a:gd name="connsiteX16" fmla="*/ 1251 w 24667"/>
                  <a:gd name="connsiteY16" fmla="*/ 22426 h 71734"/>
                  <a:gd name="connsiteX17" fmla="*/ 462 w 24667"/>
                  <a:gd name="connsiteY17" fmla="*/ 0 h 7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7" h="71734">
                    <a:moveTo>
                      <a:pt x="462" y="0"/>
                    </a:moveTo>
                    <a:cubicBezTo>
                      <a:pt x="2691" y="7167"/>
                      <a:pt x="4680" y="14196"/>
                      <a:pt x="6943" y="20985"/>
                    </a:cubicBezTo>
                    <a:cubicBezTo>
                      <a:pt x="9240" y="27603"/>
                      <a:pt x="11983" y="34633"/>
                      <a:pt x="15995" y="38645"/>
                    </a:cubicBezTo>
                    <a:lnTo>
                      <a:pt x="16750" y="39262"/>
                    </a:lnTo>
                    <a:cubicBezTo>
                      <a:pt x="17024" y="39502"/>
                      <a:pt x="17127" y="39639"/>
                      <a:pt x="17676" y="40016"/>
                    </a:cubicBezTo>
                    <a:cubicBezTo>
                      <a:pt x="18567" y="40737"/>
                      <a:pt x="19562" y="41285"/>
                      <a:pt x="20350" y="42211"/>
                    </a:cubicBezTo>
                    <a:cubicBezTo>
                      <a:pt x="21996" y="43857"/>
                      <a:pt x="23368" y="45949"/>
                      <a:pt x="24054" y="48315"/>
                    </a:cubicBezTo>
                    <a:cubicBezTo>
                      <a:pt x="25528" y="53047"/>
                      <a:pt x="24191" y="58019"/>
                      <a:pt x="21722" y="61516"/>
                    </a:cubicBezTo>
                    <a:cubicBezTo>
                      <a:pt x="16750" y="68717"/>
                      <a:pt x="8520" y="71529"/>
                      <a:pt x="1114" y="71735"/>
                    </a:cubicBezTo>
                    <a:cubicBezTo>
                      <a:pt x="7834" y="68546"/>
                      <a:pt x="13972" y="64259"/>
                      <a:pt x="16647" y="58567"/>
                    </a:cubicBezTo>
                    <a:cubicBezTo>
                      <a:pt x="17847" y="55790"/>
                      <a:pt x="18361" y="52875"/>
                      <a:pt x="17264" y="50612"/>
                    </a:cubicBezTo>
                    <a:cubicBezTo>
                      <a:pt x="16818" y="49480"/>
                      <a:pt x="16098" y="48417"/>
                      <a:pt x="15104" y="47526"/>
                    </a:cubicBezTo>
                    <a:cubicBezTo>
                      <a:pt x="14692" y="47012"/>
                      <a:pt x="14007" y="46703"/>
                      <a:pt x="13492" y="46257"/>
                    </a:cubicBezTo>
                    <a:lnTo>
                      <a:pt x="12258" y="45297"/>
                    </a:lnTo>
                    <a:lnTo>
                      <a:pt x="10852" y="44166"/>
                    </a:lnTo>
                    <a:cubicBezTo>
                      <a:pt x="7526" y="40942"/>
                      <a:pt x="5743" y="37239"/>
                      <a:pt x="4268" y="33570"/>
                    </a:cubicBezTo>
                    <a:cubicBezTo>
                      <a:pt x="2862" y="29867"/>
                      <a:pt x="1902" y="26198"/>
                      <a:pt x="1251" y="22426"/>
                    </a:cubicBezTo>
                    <a:cubicBezTo>
                      <a:pt x="-18" y="14985"/>
                      <a:pt x="-395" y="7475"/>
                      <a:pt x="462" y="0"/>
                    </a:cubicBezTo>
                    <a:close/>
                  </a:path>
                </a:pathLst>
              </a:custGeom>
              <a:solidFill>
                <a:srgbClr val="F9989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F866FFF0-2D36-4EFD-8237-4E62F808E845}"/>
                  </a:ext>
                </a:extLst>
              </p:cNvPr>
              <p:cNvSpPr/>
              <p:nvPr/>
            </p:nvSpPr>
            <p:spPr>
              <a:xfrm>
                <a:off x="7999881" y="1607602"/>
                <a:ext cx="22908" cy="22832"/>
              </a:xfrm>
              <a:custGeom>
                <a:avLst/>
                <a:gdLst>
                  <a:gd name="connsiteX0" fmla="*/ 22633 w 22908"/>
                  <a:gd name="connsiteY0" fmla="*/ 8897 h 22832"/>
                  <a:gd name="connsiteX1" fmla="*/ 13958 w 22908"/>
                  <a:gd name="connsiteY1" fmla="*/ 22544 h 22832"/>
                  <a:gd name="connsiteX2" fmla="*/ 276 w 22908"/>
                  <a:gd name="connsiteY2" fmla="*/ 13937 h 22832"/>
                  <a:gd name="connsiteX3" fmla="*/ 8951 w 22908"/>
                  <a:gd name="connsiteY3" fmla="*/ 290 h 22832"/>
                  <a:gd name="connsiteX4" fmla="*/ 22633 w 22908"/>
                  <a:gd name="connsiteY4" fmla="*/ 8897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8" h="22832">
                    <a:moveTo>
                      <a:pt x="22633" y="8897"/>
                    </a:moveTo>
                    <a:cubicBezTo>
                      <a:pt x="24005" y="15035"/>
                      <a:pt x="20130" y="21173"/>
                      <a:pt x="13958" y="22544"/>
                    </a:cubicBezTo>
                    <a:cubicBezTo>
                      <a:pt x="7785" y="23950"/>
                      <a:pt x="1648" y="20075"/>
                      <a:pt x="276" y="13937"/>
                    </a:cubicBezTo>
                    <a:cubicBezTo>
                      <a:pt x="-1096" y="7800"/>
                      <a:pt x="2779" y="1662"/>
                      <a:pt x="8951" y="290"/>
                    </a:cubicBezTo>
                    <a:cubicBezTo>
                      <a:pt x="15124" y="-1116"/>
                      <a:pt x="21227" y="2725"/>
                      <a:pt x="22633" y="8897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221F8F1-3E20-4649-A01D-1355153DE68A}"/>
                  </a:ext>
                </a:extLst>
              </p:cNvPr>
              <p:cNvSpPr/>
              <p:nvPr/>
            </p:nvSpPr>
            <p:spPr>
              <a:xfrm>
                <a:off x="8097265" y="1592173"/>
                <a:ext cx="22908" cy="22830"/>
              </a:xfrm>
              <a:custGeom>
                <a:avLst/>
                <a:gdLst>
                  <a:gd name="connsiteX0" fmla="*/ 22633 w 22908"/>
                  <a:gd name="connsiteY0" fmla="*/ 8895 h 22830"/>
                  <a:gd name="connsiteX1" fmla="*/ 13958 w 22908"/>
                  <a:gd name="connsiteY1" fmla="*/ 22542 h 22830"/>
                  <a:gd name="connsiteX2" fmla="*/ 276 w 22908"/>
                  <a:gd name="connsiteY2" fmla="*/ 13936 h 22830"/>
                  <a:gd name="connsiteX3" fmla="*/ 8951 w 22908"/>
                  <a:gd name="connsiteY3" fmla="*/ 288 h 22830"/>
                  <a:gd name="connsiteX4" fmla="*/ 22633 w 22908"/>
                  <a:gd name="connsiteY4" fmla="*/ 8895 h 2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8" h="22830">
                    <a:moveTo>
                      <a:pt x="22633" y="8895"/>
                    </a:moveTo>
                    <a:cubicBezTo>
                      <a:pt x="24005" y="15033"/>
                      <a:pt x="20130" y="21171"/>
                      <a:pt x="13958" y="22542"/>
                    </a:cubicBezTo>
                    <a:cubicBezTo>
                      <a:pt x="7785" y="23948"/>
                      <a:pt x="1647" y="20074"/>
                      <a:pt x="276" y="13936"/>
                    </a:cubicBezTo>
                    <a:cubicBezTo>
                      <a:pt x="-1096" y="7798"/>
                      <a:pt x="2779" y="1660"/>
                      <a:pt x="8951" y="288"/>
                    </a:cubicBezTo>
                    <a:cubicBezTo>
                      <a:pt x="15123" y="-1118"/>
                      <a:pt x="21227" y="2757"/>
                      <a:pt x="22633" y="8895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80F9C06-A148-4857-A641-A9AE0291AD24}"/>
                  </a:ext>
                </a:extLst>
              </p:cNvPr>
              <p:cNvSpPr/>
              <p:nvPr/>
            </p:nvSpPr>
            <p:spPr>
              <a:xfrm>
                <a:off x="7970325" y="1581089"/>
                <a:ext cx="59218" cy="30609"/>
              </a:xfrm>
              <a:custGeom>
                <a:avLst/>
                <a:gdLst>
                  <a:gd name="connsiteX0" fmla="*/ 59219 w 59218"/>
                  <a:gd name="connsiteY0" fmla="*/ 6709 h 30609"/>
                  <a:gd name="connsiteX1" fmla="*/ 42005 w 59218"/>
                  <a:gd name="connsiteY1" fmla="*/ 7292 h 30609"/>
                  <a:gd name="connsiteX2" fmla="*/ 26575 w 59218"/>
                  <a:gd name="connsiteY2" fmla="*/ 11167 h 30609"/>
                  <a:gd name="connsiteX3" fmla="*/ 12893 w 59218"/>
                  <a:gd name="connsiteY3" fmla="*/ 19122 h 30609"/>
                  <a:gd name="connsiteX4" fmla="*/ 6481 w 59218"/>
                  <a:gd name="connsiteY4" fmla="*/ 24506 h 30609"/>
                  <a:gd name="connsiteX5" fmla="*/ 0 w 59218"/>
                  <a:gd name="connsiteY5" fmla="*/ 30609 h 30609"/>
                  <a:gd name="connsiteX6" fmla="*/ 2880 w 59218"/>
                  <a:gd name="connsiteY6" fmla="*/ 21934 h 30609"/>
                  <a:gd name="connsiteX7" fmla="*/ 7921 w 59218"/>
                  <a:gd name="connsiteY7" fmla="*/ 14116 h 30609"/>
                  <a:gd name="connsiteX8" fmla="*/ 23249 w 59218"/>
                  <a:gd name="connsiteY8" fmla="*/ 2834 h 30609"/>
                  <a:gd name="connsiteX9" fmla="*/ 42074 w 59218"/>
                  <a:gd name="connsiteY9" fmla="*/ 228 h 30609"/>
                  <a:gd name="connsiteX10" fmla="*/ 59219 w 59218"/>
                  <a:gd name="connsiteY10" fmla="*/ 6709 h 3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18" h="30609">
                    <a:moveTo>
                      <a:pt x="59219" y="6709"/>
                    </a:moveTo>
                    <a:cubicBezTo>
                      <a:pt x="53115" y="6538"/>
                      <a:pt x="47457" y="6675"/>
                      <a:pt x="42005" y="7292"/>
                    </a:cubicBezTo>
                    <a:cubicBezTo>
                      <a:pt x="36553" y="7943"/>
                      <a:pt x="31410" y="9212"/>
                      <a:pt x="26575" y="11167"/>
                    </a:cubicBezTo>
                    <a:cubicBezTo>
                      <a:pt x="21808" y="13190"/>
                      <a:pt x="17077" y="15624"/>
                      <a:pt x="12893" y="19122"/>
                    </a:cubicBezTo>
                    <a:cubicBezTo>
                      <a:pt x="10561" y="20597"/>
                      <a:pt x="8744" y="22722"/>
                      <a:pt x="6481" y="24506"/>
                    </a:cubicBezTo>
                    <a:cubicBezTo>
                      <a:pt x="4321" y="26426"/>
                      <a:pt x="2469" y="28620"/>
                      <a:pt x="0" y="30609"/>
                    </a:cubicBezTo>
                    <a:cubicBezTo>
                      <a:pt x="686" y="27660"/>
                      <a:pt x="1612" y="24746"/>
                      <a:pt x="2880" y="21934"/>
                    </a:cubicBezTo>
                    <a:cubicBezTo>
                      <a:pt x="4389" y="19293"/>
                      <a:pt x="5761" y="16413"/>
                      <a:pt x="7921" y="14116"/>
                    </a:cubicBezTo>
                    <a:cubicBezTo>
                      <a:pt x="11761" y="9109"/>
                      <a:pt x="17282" y="5303"/>
                      <a:pt x="23249" y="2834"/>
                    </a:cubicBezTo>
                    <a:cubicBezTo>
                      <a:pt x="29249" y="400"/>
                      <a:pt x="35833" y="-458"/>
                      <a:pt x="42074" y="228"/>
                    </a:cubicBezTo>
                    <a:cubicBezTo>
                      <a:pt x="48246" y="1017"/>
                      <a:pt x="54315" y="3006"/>
                      <a:pt x="59219" y="6709"/>
                    </a:cubicBezTo>
                    <a:close/>
                  </a:path>
                </a:pathLst>
              </a:custGeom>
              <a:solidFill>
                <a:srgbClr val="07085B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8B8AD4C-B3C7-4A62-A704-5D3A20F79117}"/>
                  </a:ext>
                </a:extLst>
              </p:cNvPr>
              <p:cNvSpPr/>
              <p:nvPr/>
            </p:nvSpPr>
            <p:spPr>
              <a:xfrm>
                <a:off x="8079710" y="1564097"/>
                <a:ext cx="63813" cy="18454"/>
              </a:xfrm>
              <a:custGeom>
                <a:avLst/>
                <a:gdLst>
                  <a:gd name="connsiteX0" fmla="*/ 0 w 63813"/>
                  <a:gd name="connsiteY0" fmla="*/ 15780 h 18454"/>
                  <a:gd name="connsiteX1" fmla="*/ 14024 w 63813"/>
                  <a:gd name="connsiteY1" fmla="*/ 3916 h 18454"/>
                  <a:gd name="connsiteX2" fmla="*/ 32610 w 63813"/>
                  <a:gd name="connsiteY2" fmla="*/ 41 h 18454"/>
                  <a:gd name="connsiteX3" fmla="*/ 50818 w 63813"/>
                  <a:gd name="connsiteY3" fmla="*/ 5528 h 18454"/>
                  <a:gd name="connsiteX4" fmla="*/ 58190 w 63813"/>
                  <a:gd name="connsiteY4" fmla="*/ 11220 h 18454"/>
                  <a:gd name="connsiteX5" fmla="*/ 63814 w 63813"/>
                  <a:gd name="connsiteY5" fmla="*/ 18455 h 18454"/>
                  <a:gd name="connsiteX6" fmla="*/ 55687 w 63813"/>
                  <a:gd name="connsiteY6" fmla="*/ 14889 h 18454"/>
                  <a:gd name="connsiteX7" fmla="*/ 47835 w 63813"/>
                  <a:gd name="connsiteY7" fmla="*/ 11974 h 18454"/>
                  <a:gd name="connsiteX8" fmla="*/ 32267 w 63813"/>
                  <a:gd name="connsiteY8" fmla="*/ 9059 h 18454"/>
                  <a:gd name="connsiteX9" fmla="*/ 16425 w 63813"/>
                  <a:gd name="connsiteY9" fmla="*/ 10603 h 18454"/>
                  <a:gd name="connsiteX10" fmla="*/ 0 w 63813"/>
                  <a:gd name="connsiteY10" fmla="*/ 15780 h 18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13" h="18454">
                    <a:moveTo>
                      <a:pt x="0" y="15780"/>
                    </a:moveTo>
                    <a:cubicBezTo>
                      <a:pt x="3395" y="10637"/>
                      <a:pt x="8435" y="6728"/>
                      <a:pt x="14024" y="3916"/>
                    </a:cubicBezTo>
                    <a:cubicBezTo>
                      <a:pt x="19682" y="1173"/>
                      <a:pt x="26163" y="-267"/>
                      <a:pt x="32610" y="41"/>
                    </a:cubicBezTo>
                    <a:cubicBezTo>
                      <a:pt x="39022" y="350"/>
                      <a:pt x="45503" y="2064"/>
                      <a:pt x="50818" y="5528"/>
                    </a:cubicBezTo>
                    <a:cubicBezTo>
                      <a:pt x="53630" y="6968"/>
                      <a:pt x="55858" y="9231"/>
                      <a:pt x="58190" y="11220"/>
                    </a:cubicBezTo>
                    <a:cubicBezTo>
                      <a:pt x="60316" y="13449"/>
                      <a:pt x="62168" y="15917"/>
                      <a:pt x="63814" y="18455"/>
                    </a:cubicBezTo>
                    <a:cubicBezTo>
                      <a:pt x="60830" y="17426"/>
                      <a:pt x="58327" y="15952"/>
                      <a:pt x="55687" y="14889"/>
                    </a:cubicBezTo>
                    <a:cubicBezTo>
                      <a:pt x="52944" y="13963"/>
                      <a:pt x="50543" y="12591"/>
                      <a:pt x="47835" y="11974"/>
                    </a:cubicBezTo>
                    <a:cubicBezTo>
                      <a:pt x="42691" y="10088"/>
                      <a:pt x="37479" y="9368"/>
                      <a:pt x="32267" y="9059"/>
                    </a:cubicBezTo>
                    <a:cubicBezTo>
                      <a:pt x="27055" y="8819"/>
                      <a:pt x="21774" y="9368"/>
                      <a:pt x="16425" y="10603"/>
                    </a:cubicBezTo>
                    <a:cubicBezTo>
                      <a:pt x="11041" y="11768"/>
                      <a:pt x="5692" y="13551"/>
                      <a:pt x="0" y="15780"/>
                    </a:cubicBezTo>
                    <a:close/>
                  </a:path>
                </a:pathLst>
              </a:custGeom>
              <a:solidFill>
                <a:srgbClr val="07085B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A0C012A-7863-4B6A-853E-CC209B2FA077}"/>
                  </a:ext>
                </a:extLst>
              </p:cNvPr>
              <p:cNvSpPr/>
              <p:nvPr/>
            </p:nvSpPr>
            <p:spPr>
              <a:xfrm>
                <a:off x="7605146" y="1968966"/>
                <a:ext cx="239197" cy="769240"/>
              </a:xfrm>
              <a:custGeom>
                <a:avLst/>
                <a:gdLst>
                  <a:gd name="connsiteX0" fmla="*/ 239198 w 239197"/>
                  <a:gd name="connsiteY0" fmla="*/ 74546 h 769240"/>
                  <a:gd name="connsiteX1" fmla="*/ 116611 w 239197"/>
                  <a:gd name="connsiteY1" fmla="*/ 593080 h 769240"/>
                  <a:gd name="connsiteX2" fmla="*/ 116920 w 239197"/>
                  <a:gd name="connsiteY2" fmla="*/ 597229 h 769240"/>
                  <a:gd name="connsiteX3" fmla="*/ 127687 w 239197"/>
                  <a:gd name="connsiteY3" fmla="*/ 642114 h 769240"/>
                  <a:gd name="connsiteX4" fmla="*/ 143666 w 239197"/>
                  <a:gd name="connsiteY4" fmla="*/ 720090 h 769240"/>
                  <a:gd name="connsiteX5" fmla="*/ 111982 w 239197"/>
                  <a:gd name="connsiteY5" fmla="*/ 685389 h 769240"/>
                  <a:gd name="connsiteX6" fmla="*/ 105638 w 239197"/>
                  <a:gd name="connsiteY6" fmla="*/ 685903 h 769240"/>
                  <a:gd name="connsiteX7" fmla="*/ 62844 w 239197"/>
                  <a:gd name="connsiteY7" fmla="*/ 769227 h 769240"/>
                  <a:gd name="connsiteX8" fmla="*/ 75154 w 239197"/>
                  <a:gd name="connsiteY8" fmla="*/ 705894 h 769240"/>
                  <a:gd name="connsiteX9" fmla="*/ 41516 w 239197"/>
                  <a:gd name="connsiteY9" fmla="*/ 756060 h 769240"/>
                  <a:gd name="connsiteX10" fmla="*/ 53552 w 239197"/>
                  <a:gd name="connsiteY10" fmla="*/ 700168 h 769240"/>
                  <a:gd name="connsiteX11" fmla="*/ 19947 w 239197"/>
                  <a:gd name="connsiteY11" fmla="*/ 746013 h 769240"/>
                  <a:gd name="connsiteX12" fmla="*/ 34178 w 239197"/>
                  <a:gd name="connsiteY12" fmla="*/ 690120 h 769240"/>
                  <a:gd name="connsiteX13" fmla="*/ 1534 w 239197"/>
                  <a:gd name="connsiteY13" fmla="*/ 716627 h 769240"/>
                  <a:gd name="connsiteX14" fmla="*/ 36510 w 239197"/>
                  <a:gd name="connsiteY14" fmla="*/ 634982 h 769240"/>
                  <a:gd name="connsiteX15" fmla="*/ 51940 w 239197"/>
                  <a:gd name="connsiteY15" fmla="*/ 604601 h 769240"/>
                  <a:gd name="connsiteX16" fmla="*/ 50431 w 239197"/>
                  <a:gd name="connsiteY16" fmla="*/ 577821 h 769240"/>
                  <a:gd name="connsiteX17" fmla="*/ 142328 w 239197"/>
                  <a:gd name="connsiteY17" fmla="*/ 0 h 769240"/>
                  <a:gd name="connsiteX18" fmla="*/ 239198 w 239197"/>
                  <a:gd name="connsiteY18" fmla="*/ 74546 h 76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9197" h="769240">
                    <a:moveTo>
                      <a:pt x="239198" y="74546"/>
                    </a:moveTo>
                    <a:cubicBezTo>
                      <a:pt x="180768" y="151528"/>
                      <a:pt x="131527" y="483695"/>
                      <a:pt x="116611" y="593080"/>
                    </a:cubicBezTo>
                    <a:lnTo>
                      <a:pt x="116920" y="597229"/>
                    </a:lnTo>
                    <a:lnTo>
                      <a:pt x="127687" y="642114"/>
                    </a:lnTo>
                    <a:cubicBezTo>
                      <a:pt x="135539" y="678873"/>
                      <a:pt x="146100" y="717518"/>
                      <a:pt x="143666" y="720090"/>
                    </a:cubicBezTo>
                    <a:cubicBezTo>
                      <a:pt x="140237" y="723690"/>
                      <a:pt x="136191" y="722250"/>
                      <a:pt x="111982" y="685389"/>
                    </a:cubicBezTo>
                    <a:cubicBezTo>
                      <a:pt x="110404" y="682988"/>
                      <a:pt x="106804" y="683297"/>
                      <a:pt x="105638" y="685903"/>
                    </a:cubicBezTo>
                    <a:cubicBezTo>
                      <a:pt x="96791" y="706305"/>
                      <a:pt x="68536" y="770290"/>
                      <a:pt x="62844" y="769227"/>
                    </a:cubicBezTo>
                    <a:cubicBezTo>
                      <a:pt x="56055" y="767959"/>
                      <a:pt x="79921" y="710180"/>
                      <a:pt x="75154" y="705894"/>
                    </a:cubicBezTo>
                    <a:cubicBezTo>
                      <a:pt x="70388" y="701608"/>
                      <a:pt x="48545" y="758598"/>
                      <a:pt x="41516" y="756060"/>
                    </a:cubicBezTo>
                    <a:cubicBezTo>
                      <a:pt x="34486" y="753557"/>
                      <a:pt x="56158" y="702259"/>
                      <a:pt x="53552" y="700168"/>
                    </a:cubicBezTo>
                    <a:cubicBezTo>
                      <a:pt x="50980" y="698076"/>
                      <a:pt x="24954" y="744984"/>
                      <a:pt x="19947" y="746013"/>
                    </a:cubicBezTo>
                    <a:cubicBezTo>
                      <a:pt x="14907" y="747008"/>
                      <a:pt x="36578" y="693549"/>
                      <a:pt x="34178" y="690120"/>
                    </a:cubicBezTo>
                    <a:cubicBezTo>
                      <a:pt x="31778" y="686691"/>
                      <a:pt x="4551" y="718650"/>
                      <a:pt x="1534" y="716627"/>
                    </a:cubicBezTo>
                    <a:cubicBezTo>
                      <a:pt x="-1484" y="714604"/>
                      <a:pt x="-4193" y="724376"/>
                      <a:pt x="36510" y="634982"/>
                    </a:cubicBezTo>
                    <a:cubicBezTo>
                      <a:pt x="36510" y="634982"/>
                      <a:pt x="47277" y="612831"/>
                      <a:pt x="51940" y="604601"/>
                    </a:cubicBezTo>
                    <a:lnTo>
                      <a:pt x="50431" y="577821"/>
                    </a:lnTo>
                    <a:cubicBezTo>
                      <a:pt x="16107" y="352021"/>
                      <a:pt x="142328" y="0"/>
                      <a:pt x="142328" y="0"/>
                    </a:cubicBezTo>
                    <a:lnTo>
                      <a:pt x="239198" y="74546"/>
                    </a:lnTo>
                    <a:close/>
                  </a:path>
                </a:pathLst>
              </a:custGeom>
              <a:solidFill>
                <a:srgbClr val="FFC0BB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341A613-A6E5-45C6-B906-1E49189E9E56}"/>
                  </a:ext>
                </a:extLst>
              </p:cNvPr>
              <p:cNvSpPr/>
              <p:nvPr/>
            </p:nvSpPr>
            <p:spPr>
              <a:xfrm>
                <a:off x="7690861" y="1808819"/>
                <a:ext cx="218609" cy="317982"/>
              </a:xfrm>
              <a:custGeom>
                <a:avLst/>
                <a:gdLst>
                  <a:gd name="connsiteX0" fmla="*/ 0 w 218609"/>
                  <a:gd name="connsiteY0" fmla="*/ 265656 h 317982"/>
                  <a:gd name="connsiteX1" fmla="*/ 129548 w 218609"/>
                  <a:gd name="connsiteY1" fmla="*/ 29776 h 317982"/>
                  <a:gd name="connsiteX2" fmla="*/ 213421 w 218609"/>
                  <a:gd name="connsiteY2" fmla="*/ 4298 h 317982"/>
                  <a:gd name="connsiteX3" fmla="*/ 198916 w 218609"/>
                  <a:gd name="connsiteY3" fmla="*/ 105385 h 317982"/>
                  <a:gd name="connsiteX4" fmla="*/ 155025 w 218609"/>
                  <a:gd name="connsiteY4" fmla="*/ 317983 h 317982"/>
                  <a:gd name="connsiteX5" fmla="*/ 0 w 218609"/>
                  <a:gd name="connsiteY5" fmla="*/ 265656 h 31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609" h="317982">
                    <a:moveTo>
                      <a:pt x="0" y="265656"/>
                    </a:moveTo>
                    <a:cubicBezTo>
                      <a:pt x="0" y="265656"/>
                      <a:pt x="31444" y="92080"/>
                      <a:pt x="129548" y="29776"/>
                    </a:cubicBezTo>
                    <a:cubicBezTo>
                      <a:pt x="171039" y="3441"/>
                      <a:pt x="194801" y="-6503"/>
                      <a:pt x="213421" y="4298"/>
                    </a:cubicBezTo>
                    <a:cubicBezTo>
                      <a:pt x="232966" y="15648"/>
                      <a:pt x="190378" y="57790"/>
                      <a:pt x="198916" y="105385"/>
                    </a:cubicBezTo>
                    <a:cubicBezTo>
                      <a:pt x="215821" y="199648"/>
                      <a:pt x="155025" y="317983"/>
                      <a:pt x="155025" y="317983"/>
                    </a:cubicBezTo>
                    <a:cubicBezTo>
                      <a:pt x="155025" y="317983"/>
                      <a:pt x="72695" y="308793"/>
                      <a:pt x="0" y="265656"/>
                    </a:cubicBezTo>
                    <a:close/>
                  </a:path>
                </a:pathLst>
              </a:custGeom>
              <a:solidFill>
                <a:srgbClr val="FF5B7E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0B810F3-B164-4BA6-BF90-E55CB004D84B}"/>
                  </a:ext>
                </a:extLst>
              </p:cNvPr>
              <p:cNvSpPr/>
              <p:nvPr/>
            </p:nvSpPr>
            <p:spPr>
              <a:xfrm>
                <a:off x="7910317" y="1415422"/>
                <a:ext cx="249700" cy="143400"/>
              </a:xfrm>
              <a:custGeom>
                <a:avLst/>
                <a:gdLst>
                  <a:gd name="connsiteX0" fmla="*/ 1474 w 249700"/>
                  <a:gd name="connsiteY0" fmla="*/ 58602 h 143400"/>
                  <a:gd name="connsiteX1" fmla="*/ 0 w 249700"/>
                  <a:gd name="connsiteY1" fmla="*/ 143401 h 143400"/>
                  <a:gd name="connsiteX2" fmla="*/ 197065 w 249700"/>
                  <a:gd name="connsiteY2" fmla="*/ 90148 h 143400"/>
                  <a:gd name="connsiteX3" fmla="*/ 222542 w 249700"/>
                  <a:gd name="connsiteY3" fmla="*/ 108356 h 143400"/>
                  <a:gd name="connsiteX4" fmla="*/ 249665 w 249700"/>
                  <a:gd name="connsiteY4" fmla="*/ 92892 h 143400"/>
                  <a:gd name="connsiteX5" fmla="*/ 177382 w 249700"/>
                  <a:gd name="connsiteY5" fmla="*/ 0 h 143400"/>
                  <a:gd name="connsiteX6" fmla="*/ 106196 w 249700"/>
                  <a:gd name="connsiteY6" fmla="*/ 18414 h 143400"/>
                  <a:gd name="connsiteX7" fmla="*/ 1474 w 249700"/>
                  <a:gd name="connsiteY7" fmla="*/ 58602 h 1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700" h="143400">
                    <a:moveTo>
                      <a:pt x="1474" y="58602"/>
                    </a:moveTo>
                    <a:lnTo>
                      <a:pt x="0" y="143401"/>
                    </a:lnTo>
                    <a:lnTo>
                      <a:pt x="197065" y="90148"/>
                    </a:lnTo>
                    <a:cubicBezTo>
                      <a:pt x="197065" y="90148"/>
                      <a:pt x="219285" y="108836"/>
                      <a:pt x="222542" y="108356"/>
                    </a:cubicBezTo>
                    <a:cubicBezTo>
                      <a:pt x="225800" y="107876"/>
                      <a:pt x="250763" y="96492"/>
                      <a:pt x="249665" y="92892"/>
                    </a:cubicBezTo>
                    <a:cubicBezTo>
                      <a:pt x="248603" y="89325"/>
                      <a:pt x="177382" y="0"/>
                      <a:pt x="177382" y="0"/>
                    </a:cubicBezTo>
                    <a:cubicBezTo>
                      <a:pt x="177382" y="0"/>
                      <a:pt x="112025" y="16665"/>
                      <a:pt x="106196" y="18414"/>
                    </a:cubicBezTo>
                    <a:cubicBezTo>
                      <a:pt x="100367" y="20163"/>
                      <a:pt x="1474" y="58602"/>
                      <a:pt x="1474" y="58602"/>
                    </a:cubicBezTo>
                    <a:close/>
                  </a:path>
                </a:pathLst>
              </a:custGeom>
              <a:solidFill>
                <a:srgbClr val="FEB546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810E1391-B3C2-414A-A5E2-AB8F85C429CA}"/>
                  </a:ext>
                </a:extLst>
              </p:cNvPr>
              <p:cNvSpPr/>
              <p:nvPr/>
            </p:nvSpPr>
            <p:spPr>
              <a:xfrm>
                <a:off x="7895112" y="1494922"/>
                <a:ext cx="261235" cy="102854"/>
              </a:xfrm>
              <a:custGeom>
                <a:avLst/>
                <a:gdLst>
                  <a:gd name="connsiteX0" fmla="*/ 7113 w 261235"/>
                  <a:gd name="connsiteY0" fmla="*/ 102855 h 102854"/>
                  <a:gd name="connsiteX1" fmla="*/ 261236 w 261235"/>
                  <a:gd name="connsiteY1" fmla="*/ 61055 h 102854"/>
                  <a:gd name="connsiteX2" fmla="*/ 253521 w 261235"/>
                  <a:gd name="connsiteY2" fmla="*/ 21004 h 102854"/>
                  <a:gd name="connsiteX3" fmla="*/ 2381 w 261235"/>
                  <a:gd name="connsiteY3" fmla="*/ 60472 h 102854"/>
                  <a:gd name="connsiteX4" fmla="*/ 7113 w 261235"/>
                  <a:gd name="connsiteY4" fmla="*/ 102855 h 10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35" h="102854">
                    <a:moveTo>
                      <a:pt x="7113" y="102855"/>
                    </a:moveTo>
                    <a:cubicBezTo>
                      <a:pt x="7113" y="102855"/>
                      <a:pt x="107617" y="15689"/>
                      <a:pt x="261236" y="61055"/>
                    </a:cubicBezTo>
                    <a:cubicBezTo>
                      <a:pt x="261236" y="61055"/>
                      <a:pt x="260241" y="43361"/>
                      <a:pt x="253521" y="21004"/>
                    </a:cubicBezTo>
                    <a:cubicBezTo>
                      <a:pt x="253521" y="21004"/>
                      <a:pt x="149210" y="-46478"/>
                      <a:pt x="2381" y="60472"/>
                    </a:cubicBezTo>
                    <a:cubicBezTo>
                      <a:pt x="2415" y="60438"/>
                      <a:pt x="-5403" y="71411"/>
                      <a:pt x="7113" y="102855"/>
                    </a:cubicBezTo>
                    <a:close/>
                  </a:path>
                </a:pathLst>
              </a:custGeom>
              <a:solidFill>
                <a:srgbClr val="FF5B7E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328D527E-1F64-4C66-BFAC-25AE1C2749AC}"/>
                  </a:ext>
                </a:extLst>
              </p:cNvPr>
              <p:cNvSpPr/>
              <p:nvPr/>
            </p:nvSpPr>
            <p:spPr>
              <a:xfrm>
                <a:off x="8025395" y="1678358"/>
                <a:ext cx="89531" cy="38092"/>
              </a:xfrm>
              <a:custGeom>
                <a:avLst/>
                <a:gdLst>
                  <a:gd name="connsiteX0" fmla="*/ 89531 w 89531"/>
                  <a:gd name="connsiteY0" fmla="*/ 0 h 38092"/>
                  <a:gd name="connsiteX1" fmla="*/ 47766 w 89531"/>
                  <a:gd name="connsiteY1" fmla="*/ 37891 h 38092"/>
                  <a:gd name="connsiteX2" fmla="*/ 0 w 89531"/>
                  <a:gd name="connsiteY2" fmla="*/ 8058 h 38092"/>
                  <a:gd name="connsiteX3" fmla="*/ 89531 w 89531"/>
                  <a:gd name="connsiteY3" fmla="*/ 0 h 3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1" h="38092">
                    <a:moveTo>
                      <a:pt x="89531" y="0"/>
                    </a:moveTo>
                    <a:cubicBezTo>
                      <a:pt x="87234" y="19648"/>
                      <a:pt x="70020" y="35867"/>
                      <a:pt x="47766" y="37891"/>
                    </a:cubicBezTo>
                    <a:cubicBezTo>
                      <a:pt x="25512" y="39879"/>
                      <a:pt x="5692" y="26986"/>
                      <a:pt x="0" y="8058"/>
                    </a:cubicBezTo>
                    <a:lnTo>
                      <a:pt x="895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0" name="Graphic 54">
            <a:extLst>
              <a:ext uri="{FF2B5EF4-FFF2-40B4-BE49-F238E27FC236}">
                <a16:creationId xmlns:a16="http://schemas.microsoft.com/office/drawing/2014/main" id="{D02E760C-D665-4A63-A935-B5AC5AC0F778}"/>
              </a:ext>
            </a:extLst>
          </p:cNvPr>
          <p:cNvGrpSpPr/>
          <p:nvPr/>
        </p:nvGrpSpPr>
        <p:grpSpPr>
          <a:xfrm>
            <a:off x="9270142" y="4618774"/>
            <a:ext cx="650327" cy="1678954"/>
            <a:chOff x="7220256" y="4059301"/>
            <a:chExt cx="829661" cy="2125825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E746001-ED17-4DDC-8C3E-E05ABD3B5791}"/>
                </a:ext>
              </a:extLst>
            </p:cNvPr>
            <p:cNvSpPr/>
            <p:nvPr/>
          </p:nvSpPr>
          <p:spPr>
            <a:xfrm>
              <a:off x="7242990" y="6108112"/>
              <a:ext cx="178592" cy="77015"/>
            </a:xfrm>
            <a:custGeom>
              <a:avLst/>
              <a:gdLst>
                <a:gd name="connsiteX0" fmla="*/ 178593 w 178592"/>
                <a:gd name="connsiteY0" fmla="*/ 0 h 77015"/>
                <a:gd name="connsiteX1" fmla="*/ 178593 w 178592"/>
                <a:gd name="connsiteY1" fmla="*/ 67002 h 77015"/>
                <a:gd name="connsiteX2" fmla="*/ 168546 w 178592"/>
                <a:gd name="connsiteY2" fmla="*/ 77015 h 77015"/>
                <a:gd name="connsiteX3" fmla="*/ 11394 w 178592"/>
                <a:gd name="connsiteY3" fmla="*/ 77015 h 77015"/>
                <a:gd name="connsiteX4" fmla="*/ 5291 w 178592"/>
                <a:gd name="connsiteY4" fmla="*/ 56098 h 77015"/>
                <a:gd name="connsiteX5" fmla="*/ 91393 w 178592"/>
                <a:gd name="connsiteY5" fmla="*/ 0 h 77015"/>
                <a:gd name="connsiteX6" fmla="*/ 178593 w 178592"/>
                <a:gd name="connsiteY6" fmla="*/ 0 h 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92" h="77015">
                  <a:moveTo>
                    <a:pt x="178593" y="0"/>
                  </a:moveTo>
                  <a:lnTo>
                    <a:pt x="178593" y="67002"/>
                  </a:lnTo>
                  <a:cubicBezTo>
                    <a:pt x="178593" y="72523"/>
                    <a:pt x="174101" y="77015"/>
                    <a:pt x="168546" y="77015"/>
                  </a:cubicBezTo>
                  <a:lnTo>
                    <a:pt x="11394" y="77015"/>
                  </a:lnTo>
                  <a:cubicBezTo>
                    <a:pt x="10" y="77015"/>
                    <a:pt x="-4310" y="62202"/>
                    <a:pt x="5291" y="56098"/>
                  </a:cubicBezTo>
                  <a:lnTo>
                    <a:pt x="91393" y="0"/>
                  </a:lnTo>
                  <a:cubicBezTo>
                    <a:pt x="91393" y="0"/>
                    <a:pt x="128049" y="25237"/>
                    <a:pt x="178593" y="0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A71D760-CE74-4141-A0D0-8BAC61E9BECA}"/>
                </a:ext>
              </a:extLst>
            </p:cNvPr>
            <p:cNvSpPr/>
            <p:nvPr/>
          </p:nvSpPr>
          <p:spPr>
            <a:xfrm>
              <a:off x="7768048" y="6108112"/>
              <a:ext cx="178558" cy="77015"/>
            </a:xfrm>
            <a:custGeom>
              <a:avLst/>
              <a:gdLst>
                <a:gd name="connsiteX0" fmla="*/ 0 w 178558"/>
                <a:gd name="connsiteY0" fmla="*/ 0 h 77015"/>
                <a:gd name="connsiteX1" fmla="*/ 0 w 178558"/>
                <a:gd name="connsiteY1" fmla="*/ 67002 h 77015"/>
                <a:gd name="connsiteX2" fmla="*/ 10047 w 178558"/>
                <a:gd name="connsiteY2" fmla="*/ 77015 h 77015"/>
                <a:gd name="connsiteX3" fmla="*/ 167164 w 178558"/>
                <a:gd name="connsiteY3" fmla="*/ 77015 h 77015"/>
                <a:gd name="connsiteX4" fmla="*/ 173267 w 178558"/>
                <a:gd name="connsiteY4" fmla="*/ 56098 h 77015"/>
                <a:gd name="connsiteX5" fmla="*/ 87165 w 178558"/>
                <a:gd name="connsiteY5" fmla="*/ 0 h 77015"/>
                <a:gd name="connsiteX6" fmla="*/ 0 w 178558"/>
                <a:gd name="connsiteY6" fmla="*/ 0 h 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58" h="77015">
                  <a:moveTo>
                    <a:pt x="0" y="0"/>
                  </a:moveTo>
                  <a:lnTo>
                    <a:pt x="0" y="67002"/>
                  </a:lnTo>
                  <a:cubicBezTo>
                    <a:pt x="0" y="72523"/>
                    <a:pt x="4492" y="77015"/>
                    <a:pt x="10047" y="77015"/>
                  </a:cubicBezTo>
                  <a:lnTo>
                    <a:pt x="167164" y="77015"/>
                  </a:lnTo>
                  <a:cubicBezTo>
                    <a:pt x="178548" y="77015"/>
                    <a:pt x="182869" y="62202"/>
                    <a:pt x="173267" y="56098"/>
                  </a:cubicBezTo>
                  <a:lnTo>
                    <a:pt x="87165" y="0"/>
                  </a:lnTo>
                  <a:cubicBezTo>
                    <a:pt x="87199" y="0"/>
                    <a:pt x="50543" y="25237"/>
                    <a:pt x="0" y="0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09B75EE-D8F7-4500-BE44-85387931ABA6}"/>
                </a:ext>
              </a:extLst>
            </p:cNvPr>
            <p:cNvSpPr/>
            <p:nvPr/>
          </p:nvSpPr>
          <p:spPr>
            <a:xfrm>
              <a:off x="7584802" y="4385691"/>
              <a:ext cx="106607" cy="139594"/>
            </a:xfrm>
            <a:custGeom>
              <a:avLst/>
              <a:gdLst>
                <a:gd name="connsiteX0" fmla="*/ 446 w 106607"/>
                <a:gd name="connsiteY0" fmla="*/ 30038 h 139594"/>
                <a:gd name="connsiteX1" fmla="*/ 0 w 106607"/>
                <a:gd name="connsiteY1" fmla="*/ 139594 h 139594"/>
                <a:gd name="connsiteX2" fmla="*/ 106608 w 106607"/>
                <a:gd name="connsiteY2" fmla="*/ 123170 h 139594"/>
                <a:gd name="connsiteX3" fmla="*/ 88811 w 106607"/>
                <a:gd name="connsiteY3" fmla="*/ 0 h 13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07" h="139594">
                  <a:moveTo>
                    <a:pt x="446" y="30038"/>
                  </a:moveTo>
                  <a:lnTo>
                    <a:pt x="0" y="139594"/>
                  </a:lnTo>
                  <a:lnTo>
                    <a:pt x="106608" y="123170"/>
                  </a:lnTo>
                  <a:lnTo>
                    <a:pt x="88811" y="0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F0E7BCE1-E318-4E1B-ADE6-BF7D30C69293}"/>
                </a:ext>
              </a:extLst>
            </p:cNvPr>
            <p:cNvSpPr/>
            <p:nvPr/>
          </p:nvSpPr>
          <p:spPr>
            <a:xfrm>
              <a:off x="7727689" y="4496379"/>
              <a:ext cx="322228" cy="535472"/>
            </a:xfrm>
            <a:custGeom>
              <a:avLst/>
              <a:gdLst>
                <a:gd name="connsiteX0" fmla="*/ 0 w 322228"/>
                <a:gd name="connsiteY0" fmla="*/ 0 h 535472"/>
                <a:gd name="connsiteX1" fmla="*/ 138532 w 322228"/>
                <a:gd name="connsiteY1" fmla="*/ 65940 h 535472"/>
                <a:gd name="connsiteX2" fmla="*/ 322018 w 322228"/>
                <a:gd name="connsiteY2" fmla="*/ 297363 h 535472"/>
                <a:gd name="connsiteX3" fmla="*/ 215719 w 322228"/>
                <a:gd name="connsiteY3" fmla="*/ 535472 h 535472"/>
                <a:gd name="connsiteX4" fmla="*/ 182183 w 322228"/>
                <a:gd name="connsiteY4" fmla="*/ 465898 h 535472"/>
                <a:gd name="connsiteX5" fmla="*/ 205740 w 322228"/>
                <a:gd name="connsiteY5" fmla="*/ 296437 h 535472"/>
                <a:gd name="connsiteX6" fmla="*/ 68820 w 322228"/>
                <a:gd name="connsiteY6" fmla="*/ 172856 h 535472"/>
                <a:gd name="connsiteX7" fmla="*/ 0 w 322228"/>
                <a:gd name="connsiteY7" fmla="*/ 0 h 53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228" h="535472">
                  <a:moveTo>
                    <a:pt x="0" y="0"/>
                  </a:moveTo>
                  <a:cubicBezTo>
                    <a:pt x="0" y="0"/>
                    <a:pt x="75644" y="18619"/>
                    <a:pt x="138532" y="65940"/>
                  </a:cubicBezTo>
                  <a:cubicBezTo>
                    <a:pt x="201420" y="113260"/>
                    <a:pt x="328087" y="204437"/>
                    <a:pt x="322018" y="297363"/>
                  </a:cubicBezTo>
                  <a:cubicBezTo>
                    <a:pt x="315982" y="390289"/>
                    <a:pt x="215719" y="535472"/>
                    <a:pt x="215719" y="535472"/>
                  </a:cubicBezTo>
                  <a:lnTo>
                    <a:pt x="182183" y="465898"/>
                  </a:lnTo>
                  <a:cubicBezTo>
                    <a:pt x="182183" y="465898"/>
                    <a:pt x="212564" y="302472"/>
                    <a:pt x="205740" y="296437"/>
                  </a:cubicBezTo>
                  <a:cubicBezTo>
                    <a:pt x="198916" y="290402"/>
                    <a:pt x="68820" y="172856"/>
                    <a:pt x="68820" y="1728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08D90507-3DB3-44C9-B945-E39600AA3068}"/>
                </a:ext>
              </a:extLst>
            </p:cNvPr>
            <p:cNvSpPr/>
            <p:nvPr/>
          </p:nvSpPr>
          <p:spPr>
            <a:xfrm>
              <a:off x="7301156" y="5050992"/>
              <a:ext cx="632658" cy="1089195"/>
            </a:xfrm>
            <a:custGeom>
              <a:avLst/>
              <a:gdLst>
                <a:gd name="connsiteX0" fmla="*/ 601687 w 632658"/>
                <a:gd name="connsiteY0" fmla="*/ 85410 h 1089195"/>
                <a:gd name="connsiteX1" fmla="*/ 632651 w 632658"/>
                <a:gd name="connsiteY1" fmla="*/ 99434 h 1089195"/>
                <a:gd name="connsiteX2" fmla="*/ 223502 w 632658"/>
                <a:gd name="connsiteY2" fmla="*/ 66687 h 1089195"/>
                <a:gd name="connsiteX3" fmla="*/ 126667 w 632658"/>
                <a:gd name="connsiteY3" fmla="*/ 137633 h 1089195"/>
                <a:gd name="connsiteX4" fmla="*/ 0 w 632658"/>
                <a:gd name="connsiteY4" fmla="*/ 1076493 h 1089195"/>
                <a:gd name="connsiteX5" fmla="*/ 120804 w 632658"/>
                <a:gd name="connsiteY5" fmla="*/ 1083866 h 1089195"/>
                <a:gd name="connsiteX6" fmla="*/ 357782 w 632658"/>
                <a:gd name="connsiteY6" fmla="*/ 275171 h 1089195"/>
                <a:gd name="connsiteX7" fmla="*/ 387546 w 632658"/>
                <a:gd name="connsiteY7" fmla="*/ 263752 h 1089195"/>
                <a:gd name="connsiteX8" fmla="*/ 601687 w 632658"/>
                <a:gd name="connsiteY8" fmla="*/ 85410 h 10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658" h="1089195">
                  <a:moveTo>
                    <a:pt x="601687" y="85410"/>
                  </a:moveTo>
                  <a:cubicBezTo>
                    <a:pt x="601412" y="73202"/>
                    <a:pt x="633234" y="109207"/>
                    <a:pt x="632651" y="99434"/>
                  </a:cubicBezTo>
                  <a:cubicBezTo>
                    <a:pt x="620169" y="-103254"/>
                    <a:pt x="223502" y="66687"/>
                    <a:pt x="223502" y="66687"/>
                  </a:cubicBezTo>
                  <a:lnTo>
                    <a:pt x="126667" y="137633"/>
                  </a:lnTo>
                  <a:lnTo>
                    <a:pt x="0" y="1076493"/>
                  </a:lnTo>
                  <a:cubicBezTo>
                    <a:pt x="0" y="1076493"/>
                    <a:pt x="63779" y="1099228"/>
                    <a:pt x="120804" y="1083866"/>
                  </a:cubicBezTo>
                  <a:lnTo>
                    <a:pt x="357782" y="275171"/>
                  </a:lnTo>
                  <a:lnTo>
                    <a:pt x="387546" y="263752"/>
                  </a:lnTo>
                  <a:cubicBezTo>
                    <a:pt x="387546" y="263718"/>
                    <a:pt x="519939" y="171512"/>
                    <a:pt x="601687" y="85410"/>
                  </a:cubicBezTo>
                  <a:close/>
                </a:path>
              </a:pathLst>
            </a:custGeom>
            <a:solidFill>
              <a:srgbClr val="55769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59F997D-7752-4A65-AB17-22635918E64D}"/>
                </a:ext>
              </a:extLst>
            </p:cNvPr>
            <p:cNvSpPr/>
            <p:nvPr/>
          </p:nvSpPr>
          <p:spPr>
            <a:xfrm>
              <a:off x="7688701" y="5104374"/>
              <a:ext cx="245401" cy="1027846"/>
            </a:xfrm>
            <a:custGeom>
              <a:avLst/>
              <a:gdLst>
                <a:gd name="connsiteX0" fmla="*/ 245036 w 245401"/>
                <a:gd name="connsiteY0" fmla="*/ 0 h 1027846"/>
                <a:gd name="connsiteX1" fmla="*/ 0 w 245401"/>
                <a:gd name="connsiteY1" fmla="*/ 210335 h 1027846"/>
                <a:gd name="connsiteX2" fmla="*/ 0 w 245401"/>
                <a:gd name="connsiteY2" fmla="*/ 210335 h 1027846"/>
                <a:gd name="connsiteX3" fmla="*/ 79416 w 245401"/>
                <a:gd name="connsiteY3" fmla="*/ 1024585 h 1027846"/>
                <a:gd name="connsiteX4" fmla="*/ 195110 w 245401"/>
                <a:gd name="connsiteY4" fmla="*/ 1015841 h 1027846"/>
                <a:gd name="connsiteX5" fmla="*/ 245036 w 245401"/>
                <a:gd name="connsiteY5" fmla="*/ 0 h 102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01" h="1027846">
                  <a:moveTo>
                    <a:pt x="245036" y="0"/>
                  </a:moveTo>
                  <a:cubicBezTo>
                    <a:pt x="163323" y="86102"/>
                    <a:pt x="0" y="210335"/>
                    <a:pt x="0" y="210335"/>
                  </a:cubicBezTo>
                  <a:lnTo>
                    <a:pt x="0" y="210335"/>
                  </a:lnTo>
                  <a:lnTo>
                    <a:pt x="79416" y="1024585"/>
                  </a:lnTo>
                  <a:cubicBezTo>
                    <a:pt x="79416" y="1024585"/>
                    <a:pt x="157631" y="1036107"/>
                    <a:pt x="195110" y="1015841"/>
                  </a:cubicBezTo>
                  <a:cubicBezTo>
                    <a:pt x="195110" y="1015876"/>
                    <a:pt x="250386" y="241676"/>
                    <a:pt x="245036" y="0"/>
                  </a:cubicBezTo>
                  <a:close/>
                </a:path>
              </a:pathLst>
            </a:custGeom>
            <a:solidFill>
              <a:srgbClr val="3C5E8C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E6C4BAF-8B5E-41AA-9677-F268480020FE}"/>
                </a:ext>
              </a:extLst>
            </p:cNvPr>
            <p:cNvSpPr/>
            <p:nvPr/>
          </p:nvSpPr>
          <p:spPr>
            <a:xfrm>
              <a:off x="7412221" y="5073308"/>
              <a:ext cx="244703" cy="259083"/>
            </a:xfrm>
            <a:custGeom>
              <a:avLst/>
              <a:gdLst>
                <a:gd name="connsiteX0" fmla="*/ 15602 w 244703"/>
                <a:gd name="connsiteY0" fmla="*/ 115317 h 259083"/>
                <a:gd name="connsiteX1" fmla="*/ 0 w 244703"/>
                <a:gd name="connsiteY1" fmla="*/ 249391 h 259083"/>
                <a:gd name="connsiteX2" fmla="*/ 217742 w 244703"/>
                <a:gd name="connsiteY2" fmla="*/ 116792 h 259083"/>
                <a:gd name="connsiteX3" fmla="*/ 243391 w 244703"/>
                <a:gd name="connsiteY3" fmla="*/ 0 h 259083"/>
                <a:gd name="connsiteX4" fmla="*/ 112437 w 244703"/>
                <a:gd name="connsiteY4" fmla="*/ 44371 h 259083"/>
                <a:gd name="connsiteX5" fmla="*/ 15602 w 244703"/>
                <a:gd name="connsiteY5" fmla="*/ 115317 h 25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703" h="259083">
                  <a:moveTo>
                    <a:pt x="15602" y="115317"/>
                  </a:moveTo>
                  <a:lnTo>
                    <a:pt x="0" y="249391"/>
                  </a:lnTo>
                  <a:cubicBezTo>
                    <a:pt x="41285" y="265336"/>
                    <a:pt x="141892" y="282412"/>
                    <a:pt x="217742" y="116792"/>
                  </a:cubicBezTo>
                  <a:cubicBezTo>
                    <a:pt x="241642" y="64568"/>
                    <a:pt x="247780" y="26986"/>
                    <a:pt x="243391" y="0"/>
                  </a:cubicBezTo>
                  <a:cubicBezTo>
                    <a:pt x="170764" y="19374"/>
                    <a:pt x="112437" y="44371"/>
                    <a:pt x="112437" y="44371"/>
                  </a:cubicBezTo>
                  <a:lnTo>
                    <a:pt x="15602" y="115317"/>
                  </a:lnTo>
                  <a:close/>
                </a:path>
              </a:pathLst>
            </a:custGeom>
            <a:solidFill>
              <a:srgbClr val="3C5E8C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853C699-33F0-497B-8AD8-E8BD16306AC2}"/>
                </a:ext>
              </a:extLst>
            </p:cNvPr>
            <p:cNvSpPr/>
            <p:nvPr/>
          </p:nvSpPr>
          <p:spPr>
            <a:xfrm>
              <a:off x="7456237" y="4496891"/>
              <a:ext cx="464984" cy="732318"/>
            </a:xfrm>
            <a:custGeom>
              <a:avLst/>
              <a:gdLst>
                <a:gd name="connsiteX0" fmla="*/ 335540 w 464984"/>
                <a:gd name="connsiteY0" fmla="*/ 144500 h 732318"/>
                <a:gd name="connsiteX1" fmla="*/ 274778 w 464984"/>
                <a:gd name="connsiteY1" fmla="*/ 17181 h 732318"/>
                <a:gd name="connsiteX2" fmla="*/ 237951 w 464984"/>
                <a:gd name="connsiteY2" fmla="*/ 1957 h 732318"/>
                <a:gd name="connsiteX3" fmla="*/ 123697 w 464984"/>
                <a:gd name="connsiteY3" fmla="*/ 1614 h 732318"/>
                <a:gd name="connsiteX4" fmla="*/ 17981 w 464984"/>
                <a:gd name="connsiteY4" fmla="*/ 679527 h 732318"/>
                <a:gd name="connsiteX5" fmla="*/ 436284 w 464984"/>
                <a:gd name="connsiteY5" fmla="*/ 659707 h 732318"/>
                <a:gd name="connsiteX6" fmla="*/ 464985 w 464984"/>
                <a:gd name="connsiteY6" fmla="*/ 537635 h 732318"/>
                <a:gd name="connsiteX7" fmla="*/ 335540 w 464984"/>
                <a:gd name="connsiteY7" fmla="*/ 144500 h 73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984" h="732318">
                  <a:moveTo>
                    <a:pt x="335540" y="144500"/>
                  </a:moveTo>
                  <a:cubicBezTo>
                    <a:pt x="332214" y="144500"/>
                    <a:pt x="294838" y="61998"/>
                    <a:pt x="274778" y="17181"/>
                  </a:cubicBezTo>
                  <a:cubicBezTo>
                    <a:pt x="268503" y="3157"/>
                    <a:pt x="252284" y="-3633"/>
                    <a:pt x="237951" y="1957"/>
                  </a:cubicBezTo>
                  <a:cubicBezTo>
                    <a:pt x="183670" y="23079"/>
                    <a:pt x="123697" y="1614"/>
                    <a:pt x="123697" y="1614"/>
                  </a:cubicBezTo>
                  <a:cubicBezTo>
                    <a:pt x="123697" y="1614"/>
                    <a:pt x="-56326" y="630149"/>
                    <a:pt x="17981" y="679527"/>
                  </a:cubicBezTo>
                  <a:cubicBezTo>
                    <a:pt x="212713" y="808937"/>
                    <a:pt x="436284" y="659707"/>
                    <a:pt x="436284" y="659707"/>
                  </a:cubicBezTo>
                  <a:cubicBezTo>
                    <a:pt x="436284" y="659707"/>
                    <a:pt x="464985" y="542230"/>
                    <a:pt x="464985" y="537635"/>
                  </a:cubicBezTo>
                  <a:cubicBezTo>
                    <a:pt x="464985" y="533074"/>
                    <a:pt x="340101" y="144500"/>
                    <a:pt x="335540" y="144500"/>
                  </a:cubicBezTo>
                  <a:close/>
                </a:path>
              </a:pathLst>
            </a:custGeom>
            <a:solidFill>
              <a:srgbClr val="FFCC68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8D0EF81-7E13-40CA-BF58-909D6A835B1E}"/>
                </a:ext>
              </a:extLst>
            </p:cNvPr>
            <p:cNvSpPr/>
            <p:nvPr/>
          </p:nvSpPr>
          <p:spPr>
            <a:xfrm>
              <a:off x="7394630" y="4498505"/>
              <a:ext cx="203864" cy="745446"/>
            </a:xfrm>
            <a:custGeom>
              <a:avLst/>
              <a:gdLst>
                <a:gd name="connsiteX0" fmla="*/ 185303 w 203864"/>
                <a:gd name="connsiteY0" fmla="*/ 0 h 745446"/>
                <a:gd name="connsiteX1" fmla="*/ 147653 w 203864"/>
                <a:gd name="connsiteY1" fmla="*/ 49995 h 745446"/>
                <a:gd name="connsiteX2" fmla="*/ 49035 w 203864"/>
                <a:gd name="connsiteY2" fmla="*/ 177965 h 745446"/>
                <a:gd name="connsiteX3" fmla="*/ 0 w 203864"/>
                <a:gd name="connsiteY3" fmla="*/ 704385 h 745446"/>
                <a:gd name="connsiteX4" fmla="*/ 191784 w 203864"/>
                <a:gd name="connsiteY4" fmla="*/ 733566 h 745446"/>
                <a:gd name="connsiteX5" fmla="*/ 185303 w 203864"/>
                <a:gd name="connsiteY5" fmla="*/ 0 h 74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64" h="745446">
                  <a:moveTo>
                    <a:pt x="185303" y="0"/>
                  </a:moveTo>
                  <a:cubicBezTo>
                    <a:pt x="185303" y="0"/>
                    <a:pt x="150910" y="50818"/>
                    <a:pt x="147653" y="49995"/>
                  </a:cubicBezTo>
                  <a:cubicBezTo>
                    <a:pt x="124370" y="45777"/>
                    <a:pt x="60042" y="-11350"/>
                    <a:pt x="49035" y="177965"/>
                  </a:cubicBezTo>
                  <a:cubicBezTo>
                    <a:pt x="55138" y="235881"/>
                    <a:pt x="0" y="704385"/>
                    <a:pt x="0" y="704385"/>
                  </a:cubicBezTo>
                  <a:cubicBezTo>
                    <a:pt x="149607" y="774508"/>
                    <a:pt x="191784" y="733566"/>
                    <a:pt x="191784" y="733566"/>
                  </a:cubicBezTo>
                  <a:cubicBezTo>
                    <a:pt x="222336" y="591777"/>
                    <a:pt x="185303" y="0"/>
                    <a:pt x="185303" y="0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526BCA0-B1EC-4473-BA50-4F7E83A4ED82}"/>
                </a:ext>
              </a:extLst>
            </p:cNvPr>
            <p:cNvSpPr/>
            <p:nvPr/>
          </p:nvSpPr>
          <p:spPr>
            <a:xfrm>
              <a:off x="7220256" y="4498505"/>
              <a:ext cx="359677" cy="533346"/>
            </a:xfrm>
            <a:custGeom>
              <a:avLst/>
              <a:gdLst>
                <a:gd name="connsiteX0" fmla="*/ 359677 w 359677"/>
                <a:gd name="connsiteY0" fmla="*/ 0 h 533346"/>
                <a:gd name="connsiteX1" fmla="*/ 191965 w 359677"/>
                <a:gd name="connsiteY1" fmla="*/ 45880 h 533346"/>
                <a:gd name="connsiteX2" fmla="*/ 147 w 359677"/>
                <a:gd name="connsiteY2" fmla="*/ 240716 h 533346"/>
                <a:gd name="connsiteX3" fmla="*/ 185896 w 359677"/>
                <a:gd name="connsiteY3" fmla="*/ 533346 h 533346"/>
                <a:gd name="connsiteX4" fmla="*/ 213190 w 359677"/>
                <a:gd name="connsiteY4" fmla="*/ 506017 h 533346"/>
                <a:gd name="connsiteX5" fmla="*/ 237399 w 359677"/>
                <a:gd name="connsiteY5" fmla="*/ 469121 h 533346"/>
                <a:gd name="connsiteX6" fmla="*/ 113064 w 359677"/>
                <a:gd name="connsiteY6" fmla="*/ 249906 h 533346"/>
                <a:gd name="connsiteX7" fmla="*/ 272478 w 359677"/>
                <a:gd name="connsiteY7" fmla="*/ 183314 h 533346"/>
                <a:gd name="connsiteX8" fmla="*/ 359677 w 359677"/>
                <a:gd name="connsiteY8" fmla="*/ 0 h 53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677" h="533346">
                  <a:moveTo>
                    <a:pt x="359677" y="0"/>
                  </a:moveTo>
                  <a:cubicBezTo>
                    <a:pt x="359677" y="0"/>
                    <a:pt x="262843" y="12344"/>
                    <a:pt x="191965" y="45880"/>
                  </a:cubicBezTo>
                  <a:cubicBezTo>
                    <a:pt x="121088" y="79416"/>
                    <a:pt x="-4894" y="146795"/>
                    <a:pt x="147" y="240716"/>
                  </a:cubicBezTo>
                  <a:cubicBezTo>
                    <a:pt x="5187" y="334636"/>
                    <a:pt x="185896" y="533346"/>
                    <a:pt x="185896" y="533346"/>
                  </a:cubicBezTo>
                  <a:lnTo>
                    <a:pt x="213190" y="506017"/>
                  </a:lnTo>
                  <a:lnTo>
                    <a:pt x="237399" y="469121"/>
                  </a:lnTo>
                  <a:lnTo>
                    <a:pt x="113064" y="249906"/>
                  </a:lnTo>
                  <a:lnTo>
                    <a:pt x="272478" y="183314"/>
                  </a:lnTo>
                  <a:lnTo>
                    <a:pt x="359677" y="0"/>
                  </a:ln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6BC7495-FDB6-4D1D-BC42-F91A6728C75A}"/>
                </a:ext>
              </a:extLst>
            </p:cNvPr>
            <p:cNvSpPr/>
            <p:nvPr/>
          </p:nvSpPr>
          <p:spPr>
            <a:xfrm>
              <a:off x="7692747" y="4494206"/>
              <a:ext cx="263313" cy="744756"/>
            </a:xfrm>
            <a:custGeom>
              <a:avLst/>
              <a:gdLst>
                <a:gd name="connsiteX0" fmla="*/ 54624 w 263313"/>
                <a:gd name="connsiteY0" fmla="*/ 14723 h 744756"/>
                <a:gd name="connsiteX1" fmla="*/ 263313 w 263313"/>
                <a:gd name="connsiteY1" fmla="*/ 691093 h 744756"/>
                <a:gd name="connsiteX2" fmla="*/ 91349 w 263313"/>
                <a:gd name="connsiteY2" fmla="*/ 744757 h 744756"/>
                <a:gd name="connsiteX3" fmla="*/ 0 w 263313"/>
                <a:gd name="connsiteY3" fmla="*/ 5190 h 744756"/>
                <a:gd name="connsiteX4" fmla="*/ 0 w 263313"/>
                <a:gd name="connsiteY4" fmla="*/ 5190 h 744756"/>
                <a:gd name="connsiteX5" fmla="*/ 54624 w 263313"/>
                <a:gd name="connsiteY5" fmla="*/ 14723 h 74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313" h="744756">
                  <a:moveTo>
                    <a:pt x="54624" y="14723"/>
                  </a:moveTo>
                  <a:cubicBezTo>
                    <a:pt x="100195" y="64615"/>
                    <a:pt x="191030" y="219503"/>
                    <a:pt x="263313" y="691093"/>
                  </a:cubicBezTo>
                  <a:cubicBezTo>
                    <a:pt x="263313" y="691093"/>
                    <a:pt x="183040" y="739751"/>
                    <a:pt x="91349" y="744757"/>
                  </a:cubicBezTo>
                  <a:cubicBezTo>
                    <a:pt x="91349" y="744757"/>
                    <a:pt x="67551" y="120885"/>
                    <a:pt x="0" y="5190"/>
                  </a:cubicBezTo>
                  <a:lnTo>
                    <a:pt x="0" y="5190"/>
                  </a:lnTo>
                  <a:cubicBezTo>
                    <a:pt x="18242" y="-4343"/>
                    <a:pt x="40702" y="-502"/>
                    <a:pt x="54624" y="14723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C5A48F3-E71B-4154-8FC9-3C145F040F7A}"/>
                </a:ext>
              </a:extLst>
            </p:cNvPr>
            <p:cNvSpPr/>
            <p:nvPr/>
          </p:nvSpPr>
          <p:spPr>
            <a:xfrm>
              <a:off x="7845980" y="4939183"/>
              <a:ext cx="98384" cy="101794"/>
            </a:xfrm>
            <a:custGeom>
              <a:avLst/>
              <a:gdLst>
                <a:gd name="connsiteX0" fmla="*/ 50827 w 98384"/>
                <a:gd name="connsiteY0" fmla="*/ 2657 h 101794"/>
                <a:gd name="connsiteX1" fmla="*/ 96227 w 98384"/>
                <a:gd name="connsiteY1" fmla="*/ 72883 h 101794"/>
                <a:gd name="connsiteX2" fmla="*/ 97153 w 98384"/>
                <a:gd name="connsiteY2" fmla="*/ 76655 h 101794"/>
                <a:gd name="connsiteX3" fmla="*/ 86283 w 98384"/>
                <a:gd name="connsiteY3" fmla="*/ 101755 h 101794"/>
                <a:gd name="connsiteX4" fmla="*/ 82305 w 98384"/>
                <a:gd name="connsiteY4" fmla="*/ 99595 h 101794"/>
                <a:gd name="connsiteX5" fmla="*/ 75996 w 98384"/>
                <a:gd name="connsiteY5" fmla="*/ 88519 h 101794"/>
                <a:gd name="connsiteX6" fmla="*/ 33579 w 98384"/>
                <a:gd name="connsiteY6" fmla="*/ 94897 h 101794"/>
                <a:gd name="connsiteX7" fmla="*/ 54393 w 98384"/>
                <a:gd name="connsiteY7" fmla="*/ 61910 h 101794"/>
                <a:gd name="connsiteX8" fmla="*/ 21303 w 98384"/>
                <a:gd name="connsiteY8" fmla="*/ 70929 h 101794"/>
                <a:gd name="connsiteX9" fmla="*/ 42392 w 98384"/>
                <a:gd name="connsiteY9" fmla="*/ 37839 h 101794"/>
                <a:gd name="connsiteX10" fmla="*/ 9953 w 98384"/>
                <a:gd name="connsiteY10" fmla="*/ 44697 h 101794"/>
                <a:gd name="connsiteX11" fmla="*/ 32447 w 98384"/>
                <a:gd name="connsiteY11" fmla="*/ 18911 h 101794"/>
                <a:gd name="connsiteX12" fmla="*/ 318 w 98384"/>
                <a:gd name="connsiteY12" fmla="*/ 26386 h 101794"/>
                <a:gd name="connsiteX13" fmla="*/ 50827 w 98384"/>
                <a:gd name="connsiteY13" fmla="*/ 2657 h 10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84" h="101794">
                  <a:moveTo>
                    <a:pt x="50827" y="2657"/>
                  </a:moveTo>
                  <a:cubicBezTo>
                    <a:pt x="74967" y="18945"/>
                    <a:pt x="88580" y="47749"/>
                    <a:pt x="96227" y="72883"/>
                  </a:cubicBezTo>
                  <a:cubicBezTo>
                    <a:pt x="96536" y="74118"/>
                    <a:pt x="96844" y="75386"/>
                    <a:pt x="97153" y="76655"/>
                  </a:cubicBezTo>
                  <a:cubicBezTo>
                    <a:pt x="101953" y="96955"/>
                    <a:pt x="91529" y="100967"/>
                    <a:pt x="86283" y="101755"/>
                  </a:cubicBezTo>
                  <a:cubicBezTo>
                    <a:pt x="84705" y="101996"/>
                    <a:pt x="83094" y="101104"/>
                    <a:pt x="82305" y="99595"/>
                  </a:cubicBezTo>
                  <a:cubicBezTo>
                    <a:pt x="80831" y="96783"/>
                    <a:pt x="78910" y="93217"/>
                    <a:pt x="75996" y="88519"/>
                  </a:cubicBezTo>
                  <a:cubicBezTo>
                    <a:pt x="59091" y="61156"/>
                    <a:pt x="39443" y="105905"/>
                    <a:pt x="33579" y="94897"/>
                  </a:cubicBezTo>
                  <a:cubicBezTo>
                    <a:pt x="26172" y="80976"/>
                    <a:pt x="58714" y="68974"/>
                    <a:pt x="54393" y="61910"/>
                  </a:cubicBezTo>
                  <a:cubicBezTo>
                    <a:pt x="46266" y="48674"/>
                    <a:pt x="27544" y="79227"/>
                    <a:pt x="21303" y="70929"/>
                  </a:cubicBezTo>
                  <a:cubicBezTo>
                    <a:pt x="14445" y="61842"/>
                    <a:pt x="51513" y="53167"/>
                    <a:pt x="42392" y="37839"/>
                  </a:cubicBezTo>
                  <a:cubicBezTo>
                    <a:pt x="37522" y="29609"/>
                    <a:pt x="12936" y="55738"/>
                    <a:pt x="9953" y="44697"/>
                  </a:cubicBezTo>
                  <a:cubicBezTo>
                    <a:pt x="6833" y="33107"/>
                    <a:pt x="37900" y="28306"/>
                    <a:pt x="32447" y="18911"/>
                  </a:cubicBezTo>
                  <a:cubicBezTo>
                    <a:pt x="24389" y="4989"/>
                    <a:pt x="7176" y="36193"/>
                    <a:pt x="318" y="26386"/>
                  </a:cubicBezTo>
                  <a:cubicBezTo>
                    <a:pt x="-3831" y="20454"/>
                    <a:pt x="33716" y="-8864"/>
                    <a:pt x="50827" y="2657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04017D3B-5636-4956-805D-392C1C5DD0F9}"/>
                </a:ext>
              </a:extLst>
            </p:cNvPr>
            <p:cNvSpPr/>
            <p:nvPr/>
          </p:nvSpPr>
          <p:spPr>
            <a:xfrm>
              <a:off x="7585111" y="4385691"/>
              <a:ext cx="96697" cy="67030"/>
            </a:xfrm>
            <a:custGeom>
              <a:avLst/>
              <a:gdLst>
                <a:gd name="connsiteX0" fmla="*/ 96698 w 96697"/>
                <a:gd name="connsiteY0" fmla="*/ 56716 h 67030"/>
                <a:gd name="connsiteX1" fmla="*/ 88502 w 96697"/>
                <a:gd name="connsiteY1" fmla="*/ 0 h 67030"/>
                <a:gd name="connsiteX2" fmla="*/ 34 w 96697"/>
                <a:gd name="connsiteY2" fmla="*/ 40428 h 67030"/>
                <a:gd name="connsiteX3" fmla="*/ 0 w 96697"/>
                <a:gd name="connsiteY3" fmla="*/ 62065 h 67030"/>
                <a:gd name="connsiteX4" fmla="*/ 96698 w 96697"/>
                <a:gd name="connsiteY4" fmla="*/ 56716 h 6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97" h="67030">
                  <a:moveTo>
                    <a:pt x="96698" y="56716"/>
                  </a:moveTo>
                  <a:lnTo>
                    <a:pt x="88502" y="0"/>
                  </a:lnTo>
                  <a:lnTo>
                    <a:pt x="34" y="40428"/>
                  </a:lnTo>
                  <a:lnTo>
                    <a:pt x="0" y="62065"/>
                  </a:lnTo>
                  <a:cubicBezTo>
                    <a:pt x="21328" y="67243"/>
                    <a:pt x="61208" y="71906"/>
                    <a:pt x="96698" y="56716"/>
                  </a:cubicBezTo>
                  <a:close/>
                </a:path>
              </a:pathLst>
            </a:custGeom>
            <a:solidFill>
              <a:srgbClr val="FC8D84">
                <a:alpha val="60000"/>
              </a:srgbClr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69C4412-283F-4F65-BF3B-ED53BD16870F}"/>
                </a:ext>
              </a:extLst>
            </p:cNvPr>
            <p:cNvSpPr/>
            <p:nvPr/>
          </p:nvSpPr>
          <p:spPr>
            <a:xfrm>
              <a:off x="7710750" y="4183242"/>
              <a:ext cx="33878" cy="91588"/>
            </a:xfrm>
            <a:custGeom>
              <a:avLst/>
              <a:gdLst>
                <a:gd name="connsiteX0" fmla="*/ 27432 w 33878"/>
                <a:gd name="connsiteY0" fmla="*/ 8916 h 91588"/>
                <a:gd name="connsiteX1" fmla="*/ 33879 w 33878"/>
                <a:gd name="connsiteY1" fmla="*/ 84113 h 91588"/>
                <a:gd name="connsiteX2" fmla="*/ 21980 w 33878"/>
                <a:gd name="connsiteY2" fmla="*/ 91589 h 91588"/>
                <a:gd name="connsiteX3" fmla="*/ 0 w 33878"/>
                <a:gd name="connsiteY3" fmla="*/ 0 h 9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8" h="91588">
                  <a:moveTo>
                    <a:pt x="27432" y="8916"/>
                  </a:moveTo>
                  <a:lnTo>
                    <a:pt x="33879" y="84113"/>
                  </a:lnTo>
                  <a:lnTo>
                    <a:pt x="21980" y="91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328BC7F-C7E3-4804-8969-877A960854B7}"/>
                </a:ext>
              </a:extLst>
            </p:cNvPr>
            <p:cNvSpPr/>
            <p:nvPr/>
          </p:nvSpPr>
          <p:spPr>
            <a:xfrm>
              <a:off x="7721467" y="4233113"/>
              <a:ext cx="50814" cy="62380"/>
            </a:xfrm>
            <a:custGeom>
              <a:avLst/>
              <a:gdLst>
                <a:gd name="connsiteX0" fmla="*/ 701 w 50814"/>
                <a:gd name="connsiteY0" fmla="*/ 26459 h 62380"/>
                <a:gd name="connsiteX1" fmla="*/ 19492 w 50814"/>
                <a:gd name="connsiteY1" fmla="*/ 62018 h 62380"/>
                <a:gd name="connsiteX2" fmla="*/ 50113 w 50814"/>
                <a:gd name="connsiteY2" fmla="*/ 35923 h 62380"/>
                <a:gd name="connsiteX3" fmla="*/ 31322 w 50814"/>
                <a:gd name="connsiteY3" fmla="*/ 364 h 62380"/>
                <a:gd name="connsiteX4" fmla="*/ 701 w 50814"/>
                <a:gd name="connsiteY4" fmla="*/ 26459 h 6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14" h="62380">
                  <a:moveTo>
                    <a:pt x="701" y="26459"/>
                  </a:moveTo>
                  <a:cubicBezTo>
                    <a:pt x="-2556" y="43501"/>
                    <a:pt x="5845" y="59411"/>
                    <a:pt x="19492" y="62018"/>
                  </a:cubicBezTo>
                  <a:cubicBezTo>
                    <a:pt x="33140" y="64624"/>
                    <a:pt x="46856" y="52931"/>
                    <a:pt x="50113" y="35923"/>
                  </a:cubicBezTo>
                  <a:cubicBezTo>
                    <a:pt x="53371" y="18915"/>
                    <a:pt x="44970" y="2970"/>
                    <a:pt x="31322" y="364"/>
                  </a:cubicBezTo>
                  <a:cubicBezTo>
                    <a:pt x="17709" y="-2242"/>
                    <a:pt x="3993" y="9417"/>
                    <a:pt x="701" y="26459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6D476C20-2CDC-4152-8B74-69A23151DFFF}"/>
                </a:ext>
              </a:extLst>
            </p:cNvPr>
            <p:cNvSpPr/>
            <p:nvPr/>
          </p:nvSpPr>
          <p:spPr>
            <a:xfrm>
              <a:off x="7438358" y="4122582"/>
              <a:ext cx="305924" cy="314295"/>
            </a:xfrm>
            <a:custGeom>
              <a:avLst/>
              <a:gdLst>
                <a:gd name="connsiteX0" fmla="*/ 297767 w 305924"/>
                <a:gd name="connsiteY0" fmla="*/ 230019 h 314295"/>
                <a:gd name="connsiteX1" fmla="*/ 303356 w 305924"/>
                <a:gd name="connsiteY1" fmla="*/ 206496 h 314295"/>
                <a:gd name="connsiteX2" fmla="*/ 304419 w 305924"/>
                <a:gd name="connsiteY2" fmla="*/ 143334 h 314295"/>
                <a:gd name="connsiteX3" fmla="*/ 303733 w 305924"/>
                <a:gd name="connsiteY3" fmla="*/ 130989 h 314295"/>
                <a:gd name="connsiteX4" fmla="*/ 292555 w 305924"/>
                <a:gd name="connsiteY4" fmla="*/ 80515 h 314295"/>
                <a:gd name="connsiteX5" fmla="*/ 153234 w 305924"/>
                <a:gd name="connsiteY5" fmla="*/ 996 h 314295"/>
                <a:gd name="connsiteX6" fmla="*/ 37643 w 305924"/>
                <a:gd name="connsiteY6" fmla="*/ 160479 h 314295"/>
                <a:gd name="connsiteX7" fmla="*/ 11582 w 305924"/>
                <a:gd name="connsiteY7" fmla="*/ 163599 h 314295"/>
                <a:gd name="connsiteX8" fmla="*/ 8702 w 305924"/>
                <a:gd name="connsiteY8" fmla="*/ 214040 h 314295"/>
                <a:gd name="connsiteX9" fmla="*/ 57360 w 305924"/>
                <a:gd name="connsiteY9" fmla="*/ 227927 h 314295"/>
                <a:gd name="connsiteX10" fmla="*/ 62503 w 305924"/>
                <a:gd name="connsiteY10" fmla="*/ 223024 h 314295"/>
                <a:gd name="connsiteX11" fmla="*/ 207996 w 305924"/>
                <a:gd name="connsiteY11" fmla="*/ 311561 h 314295"/>
                <a:gd name="connsiteX12" fmla="*/ 281513 w 305924"/>
                <a:gd name="connsiteY12" fmla="*/ 262183 h 314295"/>
                <a:gd name="connsiteX13" fmla="*/ 285148 w 305924"/>
                <a:gd name="connsiteY13" fmla="*/ 257108 h 314295"/>
                <a:gd name="connsiteX14" fmla="*/ 297767 w 305924"/>
                <a:gd name="connsiteY14" fmla="*/ 230019 h 31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924" h="314295">
                  <a:moveTo>
                    <a:pt x="297767" y="230019"/>
                  </a:moveTo>
                  <a:cubicBezTo>
                    <a:pt x="300338" y="222441"/>
                    <a:pt x="302224" y="214589"/>
                    <a:pt x="303356" y="206496"/>
                  </a:cubicBezTo>
                  <a:cubicBezTo>
                    <a:pt x="306854" y="184722"/>
                    <a:pt x="306339" y="162468"/>
                    <a:pt x="304419" y="143334"/>
                  </a:cubicBezTo>
                  <a:cubicBezTo>
                    <a:pt x="304008" y="139219"/>
                    <a:pt x="303836" y="135105"/>
                    <a:pt x="303733" y="130989"/>
                  </a:cubicBezTo>
                  <a:cubicBezTo>
                    <a:pt x="303322" y="114359"/>
                    <a:pt x="299858" y="97317"/>
                    <a:pt x="292555" y="80515"/>
                  </a:cubicBezTo>
                  <a:cubicBezTo>
                    <a:pt x="269066" y="26508"/>
                    <a:pt x="211767" y="-6239"/>
                    <a:pt x="153234" y="996"/>
                  </a:cubicBezTo>
                  <a:cubicBezTo>
                    <a:pt x="74402" y="10769"/>
                    <a:pt x="22487" y="84801"/>
                    <a:pt x="37643" y="160479"/>
                  </a:cubicBezTo>
                  <a:cubicBezTo>
                    <a:pt x="28487" y="157564"/>
                    <a:pt x="19023" y="158353"/>
                    <a:pt x="11582" y="163599"/>
                  </a:cubicBezTo>
                  <a:cubicBezTo>
                    <a:pt x="-2648" y="173681"/>
                    <a:pt x="-3951" y="196278"/>
                    <a:pt x="8702" y="214040"/>
                  </a:cubicBezTo>
                  <a:cubicBezTo>
                    <a:pt x="21355" y="231802"/>
                    <a:pt x="43129" y="238043"/>
                    <a:pt x="57360" y="227927"/>
                  </a:cubicBezTo>
                  <a:cubicBezTo>
                    <a:pt x="59348" y="226521"/>
                    <a:pt x="61029" y="224876"/>
                    <a:pt x="62503" y="223024"/>
                  </a:cubicBezTo>
                  <a:cubicBezTo>
                    <a:pt x="81980" y="286117"/>
                    <a:pt x="144799" y="325277"/>
                    <a:pt x="207996" y="311561"/>
                  </a:cubicBezTo>
                  <a:cubicBezTo>
                    <a:pt x="238891" y="304840"/>
                    <a:pt x="264437" y="286666"/>
                    <a:pt x="281513" y="262183"/>
                  </a:cubicBezTo>
                  <a:cubicBezTo>
                    <a:pt x="282679" y="260709"/>
                    <a:pt x="283879" y="259029"/>
                    <a:pt x="285148" y="257108"/>
                  </a:cubicBezTo>
                  <a:cubicBezTo>
                    <a:pt x="290566" y="248776"/>
                    <a:pt x="294646" y="239586"/>
                    <a:pt x="297767" y="230019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07739345-A11D-4CB0-B991-B1C026B27825}"/>
                </a:ext>
              </a:extLst>
            </p:cNvPr>
            <p:cNvSpPr/>
            <p:nvPr/>
          </p:nvSpPr>
          <p:spPr>
            <a:xfrm>
              <a:off x="7573355" y="4261669"/>
              <a:ext cx="23477" cy="23408"/>
            </a:xfrm>
            <a:custGeom>
              <a:avLst/>
              <a:gdLst>
                <a:gd name="connsiteX0" fmla="*/ 23209 w 23477"/>
                <a:gd name="connsiteY0" fmla="*/ 9219 h 23408"/>
                <a:gd name="connsiteX1" fmla="*/ 14225 w 23477"/>
                <a:gd name="connsiteY1" fmla="*/ 23140 h 23408"/>
                <a:gd name="connsiteX2" fmla="*/ 269 w 23477"/>
                <a:gd name="connsiteY2" fmla="*/ 14190 h 23408"/>
                <a:gd name="connsiteX3" fmla="*/ 9253 w 23477"/>
                <a:gd name="connsiteY3" fmla="*/ 269 h 23408"/>
                <a:gd name="connsiteX4" fmla="*/ 23209 w 23477"/>
                <a:gd name="connsiteY4" fmla="*/ 9219 h 2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" h="23408">
                  <a:moveTo>
                    <a:pt x="23209" y="9219"/>
                  </a:moveTo>
                  <a:cubicBezTo>
                    <a:pt x="24580" y="15528"/>
                    <a:pt x="20569" y="21769"/>
                    <a:pt x="14225" y="23140"/>
                  </a:cubicBezTo>
                  <a:cubicBezTo>
                    <a:pt x="7881" y="24512"/>
                    <a:pt x="1640" y="20500"/>
                    <a:pt x="269" y="14190"/>
                  </a:cubicBezTo>
                  <a:cubicBezTo>
                    <a:pt x="-1103" y="7881"/>
                    <a:pt x="2909" y="1641"/>
                    <a:pt x="9253" y="269"/>
                  </a:cubicBezTo>
                  <a:cubicBezTo>
                    <a:pt x="15596" y="-1103"/>
                    <a:pt x="21837" y="2909"/>
                    <a:pt x="23209" y="9219"/>
                  </a:cubicBezTo>
                  <a:close/>
                </a:path>
              </a:pathLst>
            </a:custGeom>
            <a:solidFill>
              <a:srgbClr val="33333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DD61F1B8-2178-4FB3-8BE1-1B8DF8970E5A}"/>
                </a:ext>
              </a:extLst>
            </p:cNvPr>
            <p:cNvSpPr/>
            <p:nvPr/>
          </p:nvSpPr>
          <p:spPr>
            <a:xfrm>
              <a:off x="7673173" y="4246751"/>
              <a:ext cx="23477" cy="23410"/>
            </a:xfrm>
            <a:custGeom>
              <a:avLst/>
              <a:gdLst>
                <a:gd name="connsiteX0" fmla="*/ 23209 w 23477"/>
                <a:gd name="connsiteY0" fmla="*/ 9220 h 23410"/>
                <a:gd name="connsiteX1" fmla="*/ 14225 w 23477"/>
                <a:gd name="connsiteY1" fmla="*/ 23142 h 23410"/>
                <a:gd name="connsiteX2" fmla="*/ 269 w 23477"/>
                <a:gd name="connsiteY2" fmla="*/ 14192 h 23410"/>
                <a:gd name="connsiteX3" fmla="*/ 9253 w 23477"/>
                <a:gd name="connsiteY3" fmla="*/ 270 h 23410"/>
                <a:gd name="connsiteX4" fmla="*/ 23209 w 23477"/>
                <a:gd name="connsiteY4" fmla="*/ 9220 h 2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" h="23410">
                  <a:moveTo>
                    <a:pt x="23209" y="9220"/>
                  </a:moveTo>
                  <a:cubicBezTo>
                    <a:pt x="24580" y="15529"/>
                    <a:pt x="20569" y="21770"/>
                    <a:pt x="14225" y="23142"/>
                  </a:cubicBezTo>
                  <a:cubicBezTo>
                    <a:pt x="7881" y="24513"/>
                    <a:pt x="1640" y="20501"/>
                    <a:pt x="269" y="14192"/>
                  </a:cubicBezTo>
                  <a:cubicBezTo>
                    <a:pt x="-1103" y="7883"/>
                    <a:pt x="2909" y="1642"/>
                    <a:pt x="9253" y="270"/>
                  </a:cubicBezTo>
                  <a:cubicBezTo>
                    <a:pt x="15596" y="-1101"/>
                    <a:pt x="21837" y="2876"/>
                    <a:pt x="23209" y="9220"/>
                  </a:cubicBezTo>
                  <a:close/>
                </a:path>
              </a:pathLst>
            </a:custGeom>
            <a:solidFill>
              <a:srgbClr val="33333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9BC704C8-5428-4934-ABA2-5D0BA1822E07}"/>
                </a:ext>
              </a:extLst>
            </p:cNvPr>
            <p:cNvSpPr/>
            <p:nvPr/>
          </p:nvSpPr>
          <p:spPr>
            <a:xfrm>
              <a:off x="7542317" y="4235634"/>
              <a:ext cx="63162" cy="26338"/>
            </a:xfrm>
            <a:custGeom>
              <a:avLst/>
              <a:gdLst>
                <a:gd name="connsiteX0" fmla="*/ 63162 w 63162"/>
                <a:gd name="connsiteY0" fmla="*/ 9536 h 26338"/>
                <a:gd name="connsiteX1" fmla="*/ 45640 w 63162"/>
                <a:gd name="connsiteY1" fmla="*/ 7650 h 26338"/>
                <a:gd name="connsiteX2" fmla="*/ 29352 w 63162"/>
                <a:gd name="connsiteY2" fmla="*/ 9570 h 26338"/>
                <a:gd name="connsiteX3" fmla="*/ 14368 w 63162"/>
                <a:gd name="connsiteY3" fmla="*/ 16051 h 26338"/>
                <a:gd name="connsiteX4" fmla="*/ 0 w 63162"/>
                <a:gd name="connsiteY4" fmla="*/ 26338 h 26338"/>
                <a:gd name="connsiteX5" fmla="*/ 10287 w 63162"/>
                <a:gd name="connsiteY5" fmla="*/ 10736 h 26338"/>
                <a:gd name="connsiteX6" fmla="*/ 27192 w 63162"/>
                <a:gd name="connsiteY6" fmla="*/ 1341 h 26338"/>
                <a:gd name="connsiteX7" fmla="*/ 46497 w 63162"/>
                <a:gd name="connsiteY7" fmla="*/ 1032 h 26338"/>
                <a:gd name="connsiteX8" fmla="*/ 63162 w 63162"/>
                <a:gd name="connsiteY8" fmla="*/ 9536 h 2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62" h="26338">
                  <a:moveTo>
                    <a:pt x="63162" y="9536"/>
                  </a:moveTo>
                  <a:cubicBezTo>
                    <a:pt x="57059" y="8439"/>
                    <a:pt x="51298" y="7753"/>
                    <a:pt x="45640" y="7650"/>
                  </a:cubicBezTo>
                  <a:cubicBezTo>
                    <a:pt x="39982" y="7547"/>
                    <a:pt x="34530" y="8164"/>
                    <a:pt x="29352" y="9570"/>
                  </a:cubicBezTo>
                  <a:cubicBezTo>
                    <a:pt x="24209" y="11045"/>
                    <a:pt x="19065" y="12965"/>
                    <a:pt x="14368" y="16051"/>
                  </a:cubicBezTo>
                  <a:cubicBezTo>
                    <a:pt x="8024" y="19652"/>
                    <a:pt x="3258" y="24212"/>
                    <a:pt x="0" y="26338"/>
                  </a:cubicBezTo>
                  <a:cubicBezTo>
                    <a:pt x="2160" y="20920"/>
                    <a:pt x="5589" y="14508"/>
                    <a:pt x="10287" y="10736"/>
                  </a:cubicBezTo>
                  <a:cubicBezTo>
                    <a:pt x="14813" y="6176"/>
                    <a:pt x="20883" y="3055"/>
                    <a:pt x="27192" y="1341"/>
                  </a:cubicBezTo>
                  <a:cubicBezTo>
                    <a:pt x="33536" y="-374"/>
                    <a:pt x="40256" y="-408"/>
                    <a:pt x="46497" y="1032"/>
                  </a:cubicBezTo>
                  <a:cubicBezTo>
                    <a:pt x="52670" y="2575"/>
                    <a:pt x="58567" y="5284"/>
                    <a:pt x="63162" y="9536"/>
                  </a:cubicBezTo>
                  <a:close/>
                </a:path>
              </a:pathLst>
            </a:custGeom>
            <a:solidFill>
              <a:srgbClr val="FF550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A2233E5-D5BD-43D8-9A10-5DAEC8FC238D}"/>
                </a:ext>
              </a:extLst>
            </p:cNvPr>
            <p:cNvSpPr/>
            <p:nvPr/>
          </p:nvSpPr>
          <p:spPr>
            <a:xfrm>
              <a:off x="7652079" y="4218212"/>
              <a:ext cx="65288" cy="19311"/>
            </a:xfrm>
            <a:custGeom>
              <a:avLst/>
              <a:gdLst>
                <a:gd name="connsiteX0" fmla="*/ 0 w 65288"/>
                <a:gd name="connsiteY0" fmla="*/ 19312 h 19311"/>
                <a:gd name="connsiteX1" fmla="*/ 13099 w 65288"/>
                <a:gd name="connsiteY1" fmla="*/ 5939 h 19311"/>
                <a:gd name="connsiteX2" fmla="*/ 31513 w 65288"/>
                <a:gd name="connsiteY2" fmla="*/ 75 h 19311"/>
                <a:gd name="connsiteX3" fmla="*/ 50543 w 65288"/>
                <a:gd name="connsiteY3" fmla="*/ 3572 h 19311"/>
                <a:gd name="connsiteX4" fmla="*/ 65288 w 65288"/>
                <a:gd name="connsiteY4" fmla="*/ 15060 h 19311"/>
                <a:gd name="connsiteX5" fmla="*/ 48383 w 65288"/>
                <a:gd name="connsiteY5" fmla="*/ 9916 h 19311"/>
                <a:gd name="connsiteX6" fmla="*/ 32095 w 65288"/>
                <a:gd name="connsiteY6" fmla="*/ 8545 h 19311"/>
                <a:gd name="connsiteX7" fmla="*/ 16048 w 65288"/>
                <a:gd name="connsiteY7" fmla="*/ 11939 h 19311"/>
                <a:gd name="connsiteX8" fmla="*/ 0 w 65288"/>
                <a:gd name="connsiteY8" fmla="*/ 19312 h 1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88" h="19311">
                  <a:moveTo>
                    <a:pt x="0" y="19312"/>
                  </a:moveTo>
                  <a:cubicBezTo>
                    <a:pt x="2949" y="13791"/>
                    <a:pt x="7715" y="9368"/>
                    <a:pt x="13099" y="5939"/>
                  </a:cubicBezTo>
                  <a:cubicBezTo>
                    <a:pt x="18551" y="2578"/>
                    <a:pt x="24929" y="487"/>
                    <a:pt x="31513" y="75"/>
                  </a:cubicBezTo>
                  <a:cubicBezTo>
                    <a:pt x="38028" y="-303"/>
                    <a:pt x="44748" y="726"/>
                    <a:pt x="50543" y="3572"/>
                  </a:cubicBezTo>
                  <a:cubicBezTo>
                    <a:pt x="56201" y="5630"/>
                    <a:pt x="61551" y="10636"/>
                    <a:pt x="65288" y="15060"/>
                  </a:cubicBezTo>
                  <a:cubicBezTo>
                    <a:pt x="61139" y="13962"/>
                    <a:pt x="55790" y="11322"/>
                    <a:pt x="48383" y="9916"/>
                  </a:cubicBezTo>
                  <a:cubicBezTo>
                    <a:pt x="42931" y="8510"/>
                    <a:pt x="37479" y="8304"/>
                    <a:pt x="32095" y="8545"/>
                  </a:cubicBezTo>
                  <a:cubicBezTo>
                    <a:pt x="26712" y="8853"/>
                    <a:pt x="21363" y="10019"/>
                    <a:pt x="16048" y="11939"/>
                  </a:cubicBezTo>
                  <a:cubicBezTo>
                    <a:pt x="10698" y="13825"/>
                    <a:pt x="5452" y="16328"/>
                    <a:pt x="0" y="19312"/>
                  </a:cubicBezTo>
                  <a:close/>
                </a:path>
              </a:pathLst>
            </a:custGeom>
            <a:solidFill>
              <a:srgbClr val="FF550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6B2119AF-72CE-4FBA-9250-2A7CB90469EE}"/>
                </a:ext>
              </a:extLst>
            </p:cNvPr>
            <p:cNvSpPr/>
            <p:nvPr/>
          </p:nvSpPr>
          <p:spPr>
            <a:xfrm>
              <a:off x="7424685" y="4059301"/>
              <a:ext cx="334066" cy="225713"/>
            </a:xfrm>
            <a:custGeom>
              <a:avLst/>
              <a:gdLst>
                <a:gd name="connsiteX0" fmla="*/ 299472 w 334066"/>
                <a:gd name="connsiteY0" fmla="*/ 52584 h 225713"/>
                <a:gd name="connsiteX1" fmla="*/ 290317 w 334066"/>
                <a:gd name="connsiteY1" fmla="*/ 21139 h 225713"/>
                <a:gd name="connsiteX2" fmla="*/ 59682 w 334066"/>
                <a:gd name="connsiteY2" fmla="*/ 36810 h 225713"/>
                <a:gd name="connsiteX3" fmla="*/ 19803 w 334066"/>
                <a:gd name="connsiteY3" fmla="*/ 21723 h 225713"/>
                <a:gd name="connsiteX4" fmla="*/ 39451 w 334066"/>
                <a:gd name="connsiteY4" fmla="*/ 46617 h 225713"/>
                <a:gd name="connsiteX5" fmla="*/ 8007 w 334066"/>
                <a:gd name="connsiteY5" fmla="*/ 66334 h 225713"/>
                <a:gd name="connsiteX6" fmla="*/ 29027 w 334066"/>
                <a:gd name="connsiteY6" fmla="*/ 71546 h 225713"/>
                <a:gd name="connsiteX7" fmla="*/ 27278 w 334066"/>
                <a:gd name="connsiteY7" fmla="*/ 225714 h 225713"/>
                <a:gd name="connsiteX8" fmla="*/ 99596 w 334066"/>
                <a:gd name="connsiteY8" fmla="*/ 131965 h 225713"/>
                <a:gd name="connsiteX9" fmla="*/ 202569 w 334066"/>
                <a:gd name="connsiteY9" fmla="*/ 139028 h 225713"/>
                <a:gd name="connsiteX10" fmla="*/ 313737 w 334066"/>
                <a:gd name="connsiteY10" fmla="*/ 109471 h 225713"/>
                <a:gd name="connsiteX11" fmla="*/ 299472 w 334066"/>
                <a:gd name="connsiteY11" fmla="*/ 52584 h 22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066" h="225713">
                  <a:moveTo>
                    <a:pt x="299472" y="52584"/>
                  </a:moveTo>
                  <a:cubicBezTo>
                    <a:pt x="299472" y="52584"/>
                    <a:pt x="339043" y="44971"/>
                    <a:pt x="290317" y="21139"/>
                  </a:cubicBezTo>
                  <a:cubicBezTo>
                    <a:pt x="241591" y="-2726"/>
                    <a:pt x="122124" y="-16580"/>
                    <a:pt x="59682" y="36810"/>
                  </a:cubicBezTo>
                  <a:cubicBezTo>
                    <a:pt x="59682" y="36810"/>
                    <a:pt x="38697" y="9892"/>
                    <a:pt x="19803" y="21723"/>
                  </a:cubicBezTo>
                  <a:cubicBezTo>
                    <a:pt x="943" y="33552"/>
                    <a:pt x="39451" y="46617"/>
                    <a:pt x="39451" y="46617"/>
                  </a:cubicBezTo>
                  <a:cubicBezTo>
                    <a:pt x="39451" y="46617"/>
                    <a:pt x="13082" y="51692"/>
                    <a:pt x="8007" y="66334"/>
                  </a:cubicBezTo>
                  <a:cubicBezTo>
                    <a:pt x="4235" y="77135"/>
                    <a:pt x="20386" y="73946"/>
                    <a:pt x="29027" y="71546"/>
                  </a:cubicBezTo>
                  <a:cubicBezTo>
                    <a:pt x="14694" y="77444"/>
                    <a:pt x="-27449" y="117186"/>
                    <a:pt x="27278" y="225714"/>
                  </a:cubicBezTo>
                  <a:cubicBezTo>
                    <a:pt x="36982" y="221187"/>
                    <a:pt x="99596" y="131965"/>
                    <a:pt x="99596" y="131965"/>
                  </a:cubicBezTo>
                  <a:cubicBezTo>
                    <a:pt x="99596" y="131965"/>
                    <a:pt x="225509" y="173284"/>
                    <a:pt x="202569" y="139028"/>
                  </a:cubicBezTo>
                  <a:cubicBezTo>
                    <a:pt x="202569" y="139028"/>
                    <a:pt x="349330" y="175890"/>
                    <a:pt x="313737" y="109471"/>
                  </a:cubicBezTo>
                  <a:cubicBezTo>
                    <a:pt x="313771" y="109436"/>
                    <a:pt x="367846" y="101309"/>
                    <a:pt x="299472" y="52584"/>
                  </a:cubicBezTo>
                  <a:close/>
                </a:path>
              </a:pathLst>
            </a:custGeom>
            <a:solidFill>
              <a:srgbClr val="FF550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2AA4E5B-4C1C-4846-A7D3-7C88D92CCED3}"/>
                </a:ext>
              </a:extLst>
            </p:cNvPr>
            <p:cNvSpPr/>
            <p:nvPr/>
          </p:nvSpPr>
          <p:spPr>
            <a:xfrm>
              <a:off x="7451718" y="4191232"/>
              <a:ext cx="72681" cy="93748"/>
            </a:xfrm>
            <a:custGeom>
              <a:avLst/>
              <a:gdLst>
                <a:gd name="connsiteX0" fmla="*/ 72597 w 72681"/>
                <a:gd name="connsiteY0" fmla="*/ 0 h 93748"/>
                <a:gd name="connsiteX1" fmla="*/ 24282 w 72681"/>
                <a:gd name="connsiteY1" fmla="*/ 91863 h 93748"/>
                <a:gd name="connsiteX2" fmla="*/ 279 w 72681"/>
                <a:gd name="connsiteY2" fmla="*/ 93749 h 93748"/>
                <a:gd name="connsiteX3" fmla="*/ 34124 w 72681"/>
                <a:gd name="connsiteY3" fmla="*/ 9189 h 93748"/>
                <a:gd name="connsiteX4" fmla="*/ 72597 w 72681"/>
                <a:gd name="connsiteY4" fmla="*/ 0 h 9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81" h="93748">
                  <a:moveTo>
                    <a:pt x="72597" y="0"/>
                  </a:moveTo>
                  <a:cubicBezTo>
                    <a:pt x="74620" y="7338"/>
                    <a:pt x="39884" y="85588"/>
                    <a:pt x="24282" y="91863"/>
                  </a:cubicBezTo>
                  <a:cubicBezTo>
                    <a:pt x="11732" y="92000"/>
                    <a:pt x="279" y="93749"/>
                    <a:pt x="279" y="93749"/>
                  </a:cubicBezTo>
                  <a:cubicBezTo>
                    <a:pt x="-3595" y="71460"/>
                    <a:pt x="34124" y="9189"/>
                    <a:pt x="34124" y="9189"/>
                  </a:cubicBezTo>
                  <a:lnTo>
                    <a:pt x="72597" y="0"/>
                  </a:lnTo>
                  <a:close/>
                </a:path>
              </a:pathLst>
            </a:custGeom>
            <a:solidFill>
              <a:srgbClr val="FF550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5BB2414-8343-46D9-A7CB-3A49CC282E2D}"/>
                </a:ext>
              </a:extLst>
            </p:cNvPr>
            <p:cNvSpPr/>
            <p:nvPr/>
          </p:nvSpPr>
          <p:spPr>
            <a:xfrm>
              <a:off x="7633487" y="4239409"/>
              <a:ext cx="28045" cy="80718"/>
            </a:xfrm>
            <a:custGeom>
              <a:avLst/>
              <a:gdLst>
                <a:gd name="connsiteX0" fmla="*/ 350 w 28045"/>
                <a:gd name="connsiteY0" fmla="*/ 0 h 80718"/>
                <a:gd name="connsiteX1" fmla="*/ 1721 w 28045"/>
                <a:gd name="connsiteY1" fmla="*/ 25203 h 80718"/>
                <a:gd name="connsiteX2" fmla="*/ 5287 w 28045"/>
                <a:gd name="connsiteY2" fmla="*/ 37650 h 80718"/>
                <a:gd name="connsiteX3" fmla="*/ 12797 w 28045"/>
                <a:gd name="connsiteY3" fmla="*/ 49412 h 80718"/>
                <a:gd name="connsiteX4" fmla="*/ 20135 w 28045"/>
                <a:gd name="connsiteY4" fmla="*/ 56681 h 80718"/>
                <a:gd name="connsiteX5" fmla="*/ 19484 w 28045"/>
                <a:gd name="connsiteY5" fmla="*/ 65803 h 80718"/>
                <a:gd name="connsiteX6" fmla="*/ 2064 w 28045"/>
                <a:gd name="connsiteY6" fmla="*/ 80719 h 80718"/>
                <a:gd name="connsiteX7" fmla="*/ 24936 w 28045"/>
                <a:gd name="connsiteY7" fmla="*/ 68889 h 80718"/>
                <a:gd name="connsiteX8" fmla="*/ 27302 w 28045"/>
                <a:gd name="connsiteY8" fmla="*/ 54178 h 80718"/>
                <a:gd name="connsiteX9" fmla="*/ 18180 w 28045"/>
                <a:gd name="connsiteY9" fmla="*/ 43480 h 80718"/>
                <a:gd name="connsiteX10" fmla="*/ 12214 w 28045"/>
                <a:gd name="connsiteY10" fmla="*/ 34599 h 80718"/>
                <a:gd name="connsiteX11" fmla="*/ 7756 w 28045"/>
                <a:gd name="connsiteY11" fmla="*/ 23592 h 80718"/>
                <a:gd name="connsiteX12" fmla="*/ 350 w 28045"/>
                <a:gd name="connsiteY12" fmla="*/ 0 h 8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045" h="80718">
                  <a:moveTo>
                    <a:pt x="350" y="0"/>
                  </a:moveTo>
                  <a:cubicBezTo>
                    <a:pt x="-439" y="8436"/>
                    <a:pt x="144" y="16871"/>
                    <a:pt x="1721" y="25203"/>
                  </a:cubicBezTo>
                  <a:cubicBezTo>
                    <a:pt x="2510" y="29387"/>
                    <a:pt x="3642" y="33536"/>
                    <a:pt x="5287" y="37650"/>
                  </a:cubicBezTo>
                  <a:cubicBezTo>
                    <a:pt x="7002" y="41731"/>
                    <a:pt x="9059" y="45846"/>
                    <a:pt x="12797" y="49412"/>
                  </a:cubicBezTo>
                  <a:cubicBezTo>
                    <a:pt x="16980" y="52669"/>
                    <a:pt x="18901" y="53595"/>
                    <a:pt x="20135" y="56681"/>
                  </a:cubicBezTo>
                  <a:cubicBezTo>
                    <a:pt x="21404" y="59322"/>
                    <a:pt x="20821" y="62614"/>
                    <a:pt x="19484" y="65803"/>
                  </a:cubicBezTo>
                  <a:cubicBezTo>
                    <a:pt x="16466" y="72284"/>
                    <a:pt x="9608" y="77118"/>
                    <a:pt x="2064" y="80719"/>
                  </a:cubicBezTo>
                  <a:cubicBezTo>
                    <a:pt x="10362" y="80307"/>
                    <a:pt x="19518" y="77016"/>
                    <a:pt x="24936" y="68889"/>
                  </a:cubicBezTo>
                  <a:cubicBezTo>
                    <a:pt x="27576" y="64980"/>
                    <a:pt x="29016" y="59425"/>
                    <a:pt x="27302" y="54178"/>
                  </a:cubicBezTo>
                  <a:cubicBezTo>
                    <a:pt x="25484" y="48623"/>
                    <a:pt x="22021" y="46532"/>
                    <a:pt x="18180" y="43480"/>
                  </a:cubicBezTo>
                  <a:cubicBezTo>
                    <a:pt x="15849" y="41354"/>
                    <a:pt x="13929" y="38028"/>
                    <a:pt x="12214" y="34599"/>
                  </a:cubicBezTo>
                  <a:cubicBezTo>
                    <a:pt x="10431" y="31170"/>
                    <a:pt x="9197" y="27329"/>
                    <a:pt x="7756" y="23592"/>
                  </a:cubicBezTo>
                  <a:cubicBezTo>
                    <a:pt x="5116" y="15945"/>
                    <a:pt x="2853" y="8024"/>
                    <a:pt x="350" y="0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78083F0-AD33-4019-A257-D21E28DD943F}"/>
                </a:ext>
              </a:extLst>
            </p:cNvPr>
            <p:cNvSpPr/>
            <p:nvPr/>
          </p:nvSpPr>
          <p:spPr>
            <a:xfrm>
              <a:off x="7301018" y="4690666"/>
              <a:ext cx="169804" cy="276891"/>
            </a:xfrm>
            <a:custGeom>
              <a:avLst/>
              <a:gdLst>
                <a:gd name="connsiteX0" fmla="*/ 77187 w 169804"/>
                <a:gd name="connsiteY0" fmla="*/ 133868 h 276891"/>
                <a:gd name="connsiteX1" fmla="*/ 35696 w 169804"/>
                <a:gd name="connsiteY1" fmla="*/ 63368 h 276891"/>
                <a:gd name="connsiteX2" fmla="*/ 32233 w 169804"/>
                <a:gd name="connsiteY2" fmla="*/ 57642 h 276891"/>
                <a:gd name="connsiteX3" fmla="*/ 43274 w 169804"/>
                <a:gd name="connsiteY3" fmla="*/ 53561 h 276891"/>
                <a:gd name="connsiteX4" fmla="*/ 85965 w 169804"/>
                <a:gd name="connsiteY4" fmla="*/ 36965 h 276891"/>
                <a:gd name="connsiteX5" fmla="*/ 128176 w 169804"/>
                <a:gd name="connsiteY5" fmla="*/ 19203 h 276891"/>
                <a:gd name="connsiteX6" fmla="*/ 169804 w 169804"/>
                <a:gd name="connsiteY6" fmla="*/ 0 h 276891"/>
                <a:gd name="connsiteX7" fmla="*/ 126530 w 169804"/>
                <a:gd name="connsiteY7" fmla="*/ 15122 h 276891"/>
                <a:gd name="connsiteX8" fmla="*/ 83839 w 169804"/>
                <a:gd name="connsiteY8" fmla="*/ 31718 h 276891"/>
                <a:gd name="connsiteX9" fmla="*/ 41628 w 169804"/>
                <a:gd name="connsiteY9" fmla="*/ 49446 h 276891"/>
                <a:gd name="connsiteX10" fmla="*/ 0 w 169804"/>
                <a:gd name="connsiteY10" fmla="*/ 68649 h 276891"/>
                <a:gd name="connsiteX11" fmla="*/ 28289 w 169804"/>
                <a:gd name="connsiteY11" fmla="*/ 59013 h 276891"/>
                <a:gd name="connsiteX12" fmla="*/ 31890 w 169804"/>
                <a:gd name="connsiteY12" fmla="*/ 65529 h 276891"/>
                <a:gd name="connsiteX13" fmla="*/ 72283 w 169804"/>
                <a:gd name="connsiteY13" fmla="*/ 136680 h 276891"/>
                <a:gd name="connsiteX14" fmla="*/ 113774 w 169804"/>
                <a:gd name="connsiteY14" fmla="*/ 207180 h 276891"/>
                <a:gd name="connsiteX15" fmla="*/ 156637 w 169804"/>
                <a:gd name="connsiteY15" fmla="*/ 276892 h 276891"/>
                <a:gd name="connsiteX16" fmla="*/ 117615 w 169804"/>
                <a:gd name="connsiteY16" fmla="*/ 204951 h 276891"/>
                <a:gd name="connsiteX17" fmla="*/ 77187 w 169804"/>
                <a:gd name="connsiteY17" fmla="*/ 133868 h 2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9804" h="276891">
                  <a:moveTo>
                    <a:pt x="77187" y="133868"/>
                  </a:moveTo>
                  <a:cubicBezTo>
                    <a:pt x="63505" y="110277"/>
                    <a:pt x="49755" y="86754"/>
                    <a:pt x="35696" y="63368"/>
                  </a:cubicBezTo>
                  <a:cubicBezTo>
                    <a:pt x="34564" y="61448"/>
                    <a:pt x="33398" y="59562"/>
                    <a:pt x="32233" y="57642"/>
                  </a:cubicBezTo>
                  <a:cubicBezTo>
                    <a:pt x="35936" y="56304"/>
                    <a:pt x="39605" y="54933"/>
                    <a:pt x="43274" y="53561"/>
                  </a:cubicBezTo>
                  <a:cubicBezTo>
                    <a:pt x="57607" y="48246"/>
                    <a:pt x="71803" y="42657"/>
                    <a:pt x="85965" y="36965"/>
                  </a:cubicBezTo>
                  <a:cubicBezTo>
                    <a:pt x="100093" y="31204"/>
                    <a:pt x="114186" y="25375"/>
                    <a:pt x="128176" y="19203"/>
                  </a:cubicBezTo>
                  <a:cubicBezTo>
                    <a:pt x="142166" y="13099"/>
                    <a:pt x="156088" y="6790"/>
                    <a:pt x="169804" y="0"/>
                  </a:cubicBezTo>
                  <a:cubicBezTo>
                    <a:pt x="155197" y="4629"/>
                    <a:pt x="140829" y="9807"/>
                    <a:pt x="126530" y="15122"/>
                  </a:cubicBezTo>
                  <a:cubicBezTo>
                    <a:pt x="112197" y="20437"/>
                    <a:pt x="98001" y="26026"/>
                    <a:pt x="83839" y="31718"/>
                  </a:cubicBezTo>
                  <a:cubicBezTo>
                    <a:pt x="69712" y="37479"/>
                    <a:pt x="55584" y="43308"/>
                    <a:pt x="41628" y="49446"/>
                  </a:cubicBezTo>
                  <a:cubicBezTo>
                    <a:pt x="27638" y="55550"/>
                    <a:pt x="13716" y="61859"/>
                    <a:pt x="0" y="68649"/>
                  </a:cubicBezTo>
                  <a:cubicBezTo>
                    <a:pt x="9498" y="65631"/>
                    <a:pt x="18928" y="62374"/>
                    <a:pt x="28289" y="59013"/>
                  </a:cubicBezTo>
                  <a:cubicBezTo>
                    <a:pt x="29490" y="61174"/>
                    <a:pt x="30655" y="63368"/>
                    <a:pt x="31890" y="65529"/>
                  </a:cubicBezTo>
                  <a:cubicBezTo>
                    <a:pt x="45160" y="89360"/>
                    <a:pt x="58670" y="113020"/>
                    <a:pt x="72283" y="136680"/>
                  </a:cubicBezTo>
                  <a:cubicBezTo>
                    <a:pt x="85965" y="160272"/>
                    <a:pt x="99715" y="183795"/>
                    <a:pt x="113774" y="207180"/>
                  </a:cubicBezTo>
                  <a:cubicBezTo>
                    <a:pt x="127730" y="230600"/>
                    <a:pt x="142029" y="253849"/>
                    <a:pt x="156637" y="276892"/>
                  </a:cubicBezTo>
                  <a:cubicBezTo>
                    <a:pt x="143950" y="252752"/>
                    <a:pt x="130954" y="228749"/>
                    <a:pt x="117615" y="204951"/>
                  </a:cubicBezTo>
                  <a:cubicBezTo>
                    <a:pt x="104344" y="181189"/>
                    <a:pt x="90800" y="157528"/>
                    <a:pt x="77187" y="133868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785679B-4488-45C8-8EE4-E8912879AFFE}"/>
                </a:ext>
              </a:extLst>
            </p:cNvPr>
            <p:cNvSpPr/>
            <p:nvPr/>
          </p:nvSpPr>
          <p:spPr>
            <a:xfrm>
              <a:off x="7416061" y="4967420"/>
              <a:ext cx="106670" cy="105942"/>
            </a:xfrm>
            <a:custGeom>
              <a:avLst/>
              <a:gdLst>
                <a:gd name="connsiteX0" fmla="*/ 61859 w 106670"/>
                <a:gd name="connsiteY0" fmla="*/ 27672 h 105942"/>
                <a:gd name="connsiteX1" fmla="*/ 63162 w 106670"/>
                <a:gd name="connsiteY1" fmla="*/ 23283 h 105942"/>
                <a:gd name="connsiteX2" fmla="*/ 94812 w 106670"/>
                <a:gd name="connsiteY2" fmla="*/ 11144 h 105942"/>
                <a:gd name="connsiteX3" fmla="*/ 41320 w 106670"/>
                <a:gd name="connsiteY3" fmla="*/ 0 h 105942"/>
                <a:gd name="connsiteX4" fmla="*/ 41594 w 106670"/>
                <a:gd name="connsiteY4" fmla="*/ 171 h 105942"/>
                <a:gd name="connsiteX5" fmla="*/ 25649 w 106670"/>
                <a:gd name="connsiteY5" fmla="*/ 25443 h 105942"/>
                <a:gd name="connsiteX6" fmla="*/ 34 w 106670"/>
                <a:gd name="connsiteY6" fmla="*/ 54178 h 105942"/>
                <a:gd name="connsiteX7" fmla="*/ 0 w 106670"/>
                <a:gd name="connsiteY7" fmla="*/ 54247 h 105942"/>
                <a:gd name="connsiteX8" fmla="*/ 2503 w 106670"/>
                <a:gd name="connsiteY8" fmla="*/ 57676 h 105942"/>
                <a:gd name="connsiteX9" fmla="*/ 55138 w 106670"/>
                <a:gd name="connsiteY9" fmla="*/ 105442 h 105942"/>
                <a:gd name="connsiteX10" fmla="*/ 45914 w 106670"/>
                <a:gd name="connsiteY10" fmla="*/ 76672 h 105942"/>
                <a:gd name="connsiteX11" fmla="*/ 79690 w 106670"/>
                <a:gd name="connsiteY11" fmla="*/ 100813 h 105942"/>
                <a:gd name="connsiteX12" fmla="*/ 57779 w 106670"/>
                <a:gd name="connsiteY12" fmla="*/ 66317 h 105942"/>
                <a:gd name="connsiteX13" fmla="*/ 92137 w 106670"/>
                <a:gd name="connsiteY13" fmla="*/ 88982 h 105942"/>
                <a:gd name="connsiteX14" fmla="*/ 67277 w 106670"/>
                <a:gd name="connsiteY14" fmla="*/ 53355 h 105942"/>
                <a:gd name="connsiteX15" fmla="*/ 106573 w 106670"/>
                <a:gd name="connsiteY15" fmla="*/ 78147 h 105942"/>
                <a:gd name="connsiteX16" fmla="*/ 61859 w 106670"/>
                <a:gd name="connsiteY16" fmla="*/ 27672 h 1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670" h="105942">
                  <a:moveTo>
                    <a:pt x="61859" y="27672"/>
                  </a:moveTo>
                  <a:cubicBezTo>
                    <a:pt x="60385" y="26232"/>
                    <a:pt x="61139" y="23728"/>
                    <a:pt x="63162" y="23283"/>
                  </a:cubicBezTo>
                  <a:cubicBezTo>
                    <a:pt x="94298" y="16699"/>
                    <a:pt x="96321" y="14367"/>
                    <a:pt x="94812" y="11144"/>
                  </a:cubicBezTo>
                  <a:cubicBezTo>
                    <a:pt x="93955" y="9258"/>
                    <a:pt x="66077" y="4183"/>
                    <a:pt x="41320" y="0"/>
                  </a:cubicBezTo>
                  <a:cubicBezTo>
                    <a:pt x="41491" y="103"/>
                    <a:pt x="41594" y="171"/>
                    <a:pt x="41594" y="171"/>
                  </a:cubicBezTo>
                  <a:lnTo>
                    <a:pt x="25649" y="25443"/>
                  </a:lnTo>
                  <a:cubicBezTo>
                    <a:pt x="25649" y="25443"/>
                    <a:pt x="652" y="53527"/>
                    <a:pt x="34" y="54178"/>
                  </a:cubicBezTo>
                  <a:cubicBezTo>
                    <a:pt x="34" y="54178"/>
                    <a:pt x="0" y="54212"/>
                    <a:pt x="0" y="54247"/>
                  </a:cubicBezTo>
                  <a:cubicBezTo>
                    <a:pt x="1543" y="56304"/>
                    <a:pt x="2503" y="57676"/>
                    <a:pt x="2503" y="57676"/>
                  </a:cubicBezTo>
                  <a:cubicBezTo>
                    <a:pt x="51847" y="108288"/>
                    <a:pt x="53012" y="106950"/>
                    <a:pt x="55138" y="105442"/>
                  </a:cubicBezTo>
                  <a:cubicBezTo>
                    <a:pt x="57264" y="103967"/>
                    <a:pt x="43000" y="77392"/>
                    <a:pt x="45914" y="76672"/>
                  </a:cubicBezTo>
                  <a:cubicBezTo>
                    <a:pt x="48863" y="75952"/>
                    <a:pt x="79039" y="104413"/>
                    <a:pt x="79690" y="100813"/>
                  </a:cubicBezTo>
                  <a:cubicBezTo>
                    <a:pt x="80342" y="97178"/>
                    <a:pt x="55687" y="67517"/>
                    <a:pt x="57779" y="66317"/>
                  </a:cubicBezTo>
                  <a:cubicBezTo>
                    <a:pt x="59870" y="65117"/>
                    <a:pt x="88605" y="93029"/>
                    <a:pt x="92137" y="88982"/>
                  </a:cubicBezTo>
                  <a:cubicBezTo>
                    <a:pt x="95669" y="84936"/>
                    <a:pt x="63162" y="55413"/>
                    <a:pt x="67277" y="53355"/>
                  </a:cubicBezTo>
                  <a:cubicBezTo>
                    <a:pt x="71392" y="51298"/>
                    <a:pt x="103933" y="82365"/>
                    <a:pt x="106573" y="78147"/>
                  </a:cubicBezTo>
                  <a:cubicBezTo>
                    <a:pt x="108768" y="74581"/>
                    <a:pt x="73209" y="38919"/>
                    <a:pt x="61859" y="27672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D9230A8A-4BF6-43A3-B06D-1F1ADB341A67}"/>
                </a:ext>
              </a:extLst>
            </p:cNvPr>
            <p:cNvSpPr/>
            <p:nvPr/>
          </p:nvSpPr>
          <p:spPr>
            <a:xfrm>
              <a:off x="7406152" y="4967592"/>
              <a:ext cx="51503" cy="64259"/>
            </a:xfrm>
            <a:custGeom>
              <a:avLst/>
              <a:gdLst>
                <a:gd name="connsiteX0" fmla="*/ 0 w 51503"/>
                <a:gd name="connsiteY0" fmla="*/ 64259 h 64259"/>
                <a:gd name="connsiteX1" fmla="*/ 13579 w 51503"/>
                <a:gd name="connsiteY1" fmla="*/ 48692 h 64259"/>
                <a:gd name="connsiteX2" fmla="*/ 26918 w 51503"/>
                <a:gd name="connsiteY2" fmla="*/ 32987 h 64259"/>
                <a:gd name="connsiteX3" fmla="*/ 39742 w 51503"/>
                <a:gd name="connsiteY3" fmla="*/ 16905 h 64259"/>
                <a:gd name="connsiteX4" fmla="*/ 45777 w 51503"/>
                <a:gd name="connsiteY4" fmla="*/ 8573 h 64259"/>
                <a:gd name="connsiteX5" fmla="*/ 51503 w 51503"/>
                <a:gd name="connsiteY5" fmla="*/ 0 h 64259"/>
                <a:gd name="connsiteX6" fmla="*/ 41525 w 51503"/>
                <a:gd name="connsiteY6" fmla="*/ 18174 h 64259"/>
                <a:gd name="connsiteX7" fmla="*/ 29112 w 51503"/>
                <a:gd name="connsiteY7" fmla="*/ 34770 h 64259"/>
                <a:gd name="connsiteX8" fmla="*/ 15190 w 51503"/>
                <a:gd name="connsiteY8" fmla="*/ 50132 h 64259"/>
                <a:gd name="connsiteX9" fmla="*/ 0 w 51503"/>
                <a:gd name="connsiteY9" fmla="*/ 64259 h 6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03" h="64259">
                  <a:moveTo>
                    <a:pt x="0" y="64259"/>
                  </a:moveTo>
                  <a:lnTo>
                    <a:pt x="13579" y="48692"/>
                  </a:lnTo>
                  <a:cubicBezTo>
                    <a:pt x="18037" y="43446"/>
                    <a:pt x="22563" y="38302"/>
                    <a:pt x="26918" y="32987"/>
                  </a:cubicBezTo>
                  <a:cubicBezTo>
                    <a:pt x="31307" y="27707"/>
                    <a:pt x="35593" y="22357"/>
                    <a:pt x="39742" y="16905"/>
                  </a:cubicBezTo>
                  <a:cubicBezTo>
                    <a:pt x="41800" y="14162"/>
                    <a:pt x="43891" y="11453"/>
                    <a:pt x="45777" y="8573"/>
                  </a:cubicBezTo>
                  <a:cubicBezTo>
                    <a:pt x="47834" y="5830"/>
                    <a:pt x="49583" y="2881"/>
                    <a:pt x="51503" y="0"/>
                  </a:cubicBezTo>
                  <a:cubicBezTo>
                    <a:pt x="48863" y="6378"/>
                    <a:pt x="45297" y="12379"/>
                    <a:pt x="41525" y="18174"/>
                  </a:cubicBezTo>
                  <a:cubicBezTo>
                    <a:pt x="37753" y="23969"/>
                    <a:pt x="33467" y="29421"/>
                    <a:pt x="29112" y="34770"/>
                  </a:cubicBezTo>
                  <a:cubicBezTo>
                    <a:pt x="24689" y="40085"/>
                    <a:pt x="20060" y="45229"/>
                    <a:pt x="15190" y="50132"/>
                  </a:cubicBezTo>
                  <a:cubicBezTo>
                    <a:pt x="10321" y="55070"/>
                    <a:pt x="5349" y="59871"/>
                    <a:pt x="0" y="64259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33929FD7-9B7C-48C8-B779-1D7D60C3BDB6}"/>
                </a:ext>
              </a:extLst>
            </p:cNvPr>
            <p:cNvSpPr/>
            <p:nvPr/>
          </p:nvSpPr>
          <p:spPr>
            <a:xfrm>
              <a:off x="7607708" y="4340668"/>
              <a:ext cx="73586" cy="32587"/>
            </a:xfrm>
            <a:custGeom>
              <a:avLst/>
              <a:gdLst>
                <a:gd name="connsiteX0" fmla="*/ 73586 w 73586"/>
                <a:gd name="connsiteY0" fmla="*/ 0 h 32587"/>
                <a:gd name="connsiteX1" fmla="*/ 41457 w 73586"/>
                <a:gd name="connsiteY1" fmla="*/ 31787 h 32587"/>
                <a:gd name="connsiteX2" fmla="*/ 0 w 73586"/>
                <a:gd name="connsiteY2" fmla="*/ 13785 h 32587"/>
                <a:gd name="connsiteX3" fmla="*/ 73586 w 73586"/>
                <a:gd name="connsiteY3" fmla="*/ 0 h 3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6" h="32587">
                  <a:moveTo>
                    <a:pt x="73586" y="0"/>
                  </a:moveTo>
                  <a:cubicBezTo>
                    <a:pt x="72935" y="14779"/>
                    <a:pt x="59733" y="28358"/>
                    <a:pt x="41457" y="31787"/>
                  </a:cubicBezTo>
                  <a:cubicBezTo>
                    <a:pt x="23180" y="35216"/>
                    <a:pt x="5966" y="27329"/>
                    <a:pt x="0" y="13785"/>
                  </a:cubicBezTo>
                  <a:lnTo>
                    <a:pt x="73586" y="0"/>
                  </a:lnTo>
                  <a:close/>
                </a:path>
              </a:pathLst>
            </a:custGeom>
            <a:solidFill>
              <a:srgbClr val="FFFFF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38" name="Graphic 54">
            <a:extLst>
              <a:ext uri="{FF2B5EF4-FFF2-40B4-BE49-F238E27FC236}">
                <a16:creationId xmlns:a16="http://schemas.microsoft.com/office/drawing/2014/main" id="{E4FA2685-4CF8-4862-91B3-5CFFE3D52541}"/>
              </a:ext>
            </a:extLst>
          </p:cNvPr>
          <p:cNvGrpSpPr/>
          <p:nvPr/>
        </p:nvGrpSpPr>
        <p:grpSpPr>
          <a:xfrm>
            <a:off x="10678214" y="4267255"/>
            <a:ext cx="962841" cy="1358944"/>
            <a:chOff x="9454293" y="1955592"/>
            <a:chExt cx="1625414" cy="2434349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C7ACE671-B7D9-4806-8837-ECBC829A6E1F}"/>
                </a:ext>
              </a:extLst>
            </p:cNvPr>
            <p:cNvSpPr/>
            <p:nvPr/>
          </p:nvSpPr>
          <p:spPr>
            <a:xfrm>
              <a:off x="9454293" y="1956461"/>
              <a:ext cx="458731" cy="204611"/>
            </a:xfrm>
            <a:custGeom>
              <a:avLst/>
              <a:gdLst>
                <a:gd name="connsiteX0" fmla="*/ 436340 w 458731"/>
                <a:gd name="connsiteY0" fmla="*/ 709 h 204611"/>
                <a:gd name="connsiteX1" fmla="*/ 284539 w 458731"/>
                <a:gd name="connsiteY1" fmla="*/ 35650 h 204611"/>
                <a:gd name="connsiteX2" fmla="*/ 0 w 458731"/>
                <a:gd name="connsiteY2" fmla="*/ 107145 h 204611"/>
                <a:gd name="connsiteX3" fmla="*/ 168947 w 458731"/>
                <a:gd name="connsiteY3" fmla="*/ 203808 h 204611"/>
                <a:gd name="connsiteX4" fmla="*/ 458732 w 458731"/>
                <a:gd name="connsiteY4" fmla="*/ 181348 h 204611"/>
                <a:gd name="connsiteX5" fmla="*/ 447965 w 458731"/>
                <a:gd name="connsiteY5" fmla="*/ 88457 h 204611"/>
                <a:gd name="connsiteX6" fmla="*/ 436340 w 458731"/>
                <a:gd name="connsiteY6" fmla="*/ 709 h 20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731" h="204611">
                  <a:moveTo>
                    <a:pt x="436340" y="709"/>
                  </a:moveTo>
                  <a:cubicBezTo>
                    <a:pt x="436340" y="709"/>
                    <a:pt x="345026" y="-8001"/>
                    <a:pt x="284539" y="35650"/>
                  </a:cubicBezTo>
                  <a:cubicBezTo>
                    <a:pt x="224051" y="79267"/>
                    <a:pt x="153414" y="152990"/>
                    <a:pt x="0" y="107145"/>
                  </a:cubicBezTo>
                  <a:cubicBezTo>
                    <a:pt x="0" y="107145"/>
                    <a:pt x="72523" y="194378"/>
                    <a:pt x="168947" y="203808"/>
                  </a:cubicBezTo>
                  <a:cubicBezTo>
                    <a:pt x="265370" y="213238"/>
                    <a:pt x="239344" y="135571"/>
                    <a:pt x="458732" y="181348"/>
                  </a:cubicBezTo>
                  <a:lnTo>
                    <a:pt x="447965" y="88457"/>
                  </a:lnTo>
                  <a:lnTo>
                    <a:pt x="436340" y="709"/>
                  </a:lnTo>
                  <a:close/>
                </a:path>
              </a:pathLst>
            </a:custGeom>
            <a:solidFill>
              <a:srgbClr val="FF5B7E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14ECBFD5-A904-4760-89FD-045826451106}"/>
                </a:ext>
              </a:extLst>
            </p:cNvPr>
            <p:cNvSpPr/>
            <p:nvPr/>
          </p:nvSpPr>
          <p:spPr>
            <a:xfrm>
              <a:off x="10390342" y="3391452"/>
              <a:ext cx="170866" cy="984500"/>
            </a:xfrm>
            <a:custGeom>
              <a:avLst/>
              <a:gdLst>
                <a:gd name="connsiteX0" fmla="*/ 0 w 170866"/>
                <a:gd name="connsiteY0" fmla="*/ 22871 h 984500"/>
                <a:gd name="connsiteX1" fmla="*/ 13613 w 170866"/>
                <a:gd name="connsiteY1" fmla="*/ 919761 h 984500"/>
                <a:gd name="connsiteX2" fmla="*/ 36450 w 170866"/>
                <a:gd name="connsiteY2" fmla="*/ 984500 h 984500"/>
                <a:gd name="connsiteX3" fmla="*/ 105201 w 170866"/>
                <a:gd name="connsiteY3" fmla="*/ 919795 h 984500"/>
                <a:gd name="connsiteX4" fmla="*/ 170867 w 170866"/>
                <a:gd name="connsiteY4" fmla="*/ 0 h 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866" h="984500">
                  <a:moveTo>
                    <a:pt x="0" y="22871"/>
                  </a:moveTo>
                  <a:lnTo>
                    <a:pt x="13613" y="919761"/>
                  </a:lnTo>
                  <a:lnTo>
                    <a:pt x="36450" y="984500"/>
                  </a:lnTo>
                  <a:lnTo>
                    <a:pt x="105201" y="919795"/>
                  </a:lnTo>
                  <a:lnTo>
                    <a:pt x="170867" y="0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ACEEAA9D-C0E8-4592-BCA3-E6EEB016367B}"/>
                </a:ext>
              </a:extLst>
            </p:cNvPr>
            <p:cNvSpPr/>
            <p:nvPr/>
          </p:nvSpPr>
          <p:spPr>
            <a:xfrm>
              <a:off x="10628726" y="3444807"/>
              <a:ext cx="171930" cy="910605"/>
            </a:xfrm>
            <a:custGeom>
              <a:avLst/>
              <a:gdLst>
                <a:gd name="connsiteX0" fmla="*/ 171930 w 171930"/>
                <a:gd name="connsiteY0" fmla="*/ 103 h 910605"/>
                <a:gd name="connsiteX1" fmla="*/ 0 w 171930"/>
                <a:gd name="connsiteY1" fmla="*/ 0 h 910605"/>
                <a:gd name="connsiteX2" fmla="*/ 79896 w 171930"/>
                <a:gd name="connsiteY2" fmla="*/ 866542 h 910605"/>
                <a:gd name="connsiteX3" fmla="*/ 108871 w 171930"/>
                <a:gd name="connsiteY3" fmla="*/ 910605 h 910605"/>
                <a:gd name="connsiteX4" fmla="*/ 171484 w 171930"/>
                <a:gd name="connsiteY4" fmla="*/ 866611 h 910605"/>
                <a:gd name="connsiteX5" fmla="*/ 171930 w 171930"/>
                <a:gd name="connsiteY5" fmla="*/ 103 h 91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30" h="910605">
                  <a:moveTo>
                    <a:pt x="171930" y="103"/>
                  </a:moveTo>
                  <a:lnTo>
                    <a:pt x="0" y="0"/>
                  </a:lnTo>
                  <a:cubicBezTo>
                    <a:pt x="0" y="0"/>
                    <a:pt x="80479" y="861193"/>
                    <a:pt x="79896" y="866542"/>
                  </a:cubicBezTo>
                  <a:cubicBezTo>
                    <a:pt x="79313" y="871892"/>
                    <a:pt x="108871" y="910605"/>
                    <a:pt x="108871" y="910605"/>
                  </a:cubicBezTo>
                  <a:lnTo>
                    <a:pt x="171484" y="866611"/>
                  </a:lnTo>
                  <a:lnTo>
                    <a:pt x="171930" y="103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6933D1C-3421-4474-9B58-9997DC7E08A0}"/>
                </a:ext>
              </a:extLst>
            </p:cNvPr>
            <p:cNvSpPr/>
            <p:nvPr/>
          </p:nvSpPr>
          <p:spPr>
            <a:xfrm>
              <a:off x="10390342" y="3391452"/>
              <a:ext cx="170866" cy="984500"/>
            </a:xfrm>
            <a:custGeom>
              <a:avLst/>
              <a:gdLst>
                <a:gd name="connsiteX0" fmla="*/ 0 w 170866"/>
                <a:gd name="connsiteY0" fmla="*/ 22871 h 984500"/>
                <a:gd name="connsiteX1" fmla="*/ 13613 w 170866"/>
                <a:gd name="connsiteY1" fmla="*/ 919761 h 984500"/>
                <a:gd name="connsiteX2" fmla="*/ 36450 w 170866"/>
                <a:gd name="connsiteY2" fmla="*/ 984500 h 984500"/>
                <a:gd name="connsiteX3" fmla="*/ 105201 w 170866"/>
                <a:gd name="connsiteY3" fmla="*/ 919795 h 984500"/>
                <a:gd name="connsiteX4" fmla="*/ 170867 w 170866"/>
                <a:gd name="connsiteY4" fmla="*/ 0 h 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866" h="984500">
                  <a:moveTo>
                    <a:pt x="0" y="22871"/>
                  </a:moveTo>
                  <a:lnTo>
                    <a:pt x="13613" y="919761"/>
                  </a:lnTo>
                  <a:lnTo>
                    <a:pt x="36450" y="984500"/>
                  </a:lnTo>
                  <a:lnTo>
                    <a:pt x="105201" y="919795"/>
                  </a:lnTo>
                  <a:lnTo>
                    <a:pt x="170867" y="0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ACDE111-0928-4AA1-B824-8D1FD0B49446}"/>
                </a:ext>
              </a:extLst>
            </p:cNvPr>
            <p:cNvSpPr/>
            <p:nvPr/>
          </p:nvSpPr>
          <p:spPr>
            <a:xfrm>
              <a:off x="10628726" y="3444807"/>
              <a:ext cx="171930" cy="910605"/>
            </a:xfrm>
            <a:custGeom>
              <a:avLst/>
              <a:gdLst>
                <a:gd name="connsiteX0" fmla="*/ 171930 w 171930"/>
                <a:gd name="connsiteY0" fmla="*/ 103 h 910605"/>
                <a:gd name="connsiteX1" fmla="*/ 0 w 171930"/>
                <a:gd name="connsiteY1" fmla="*/ 0 h 910605"/>
                <a:gd name="connsiteX2" fmla="*/ 79896 w 171930"/>
                <a:gd name="connsiteY2" fmla="*/ 866542 h 910605"/>
                <a:gd name="connsiteX3" fmla="*/ 108871 w 171930"/>
                <a:gd name="connsiteY3" fmla="*/ 910605 h 910605"/>
                <a:gd name="connsiteX4" fmla="*/ 171484 w 171930"/>
                <a:gd name="connsiteY4" fmla="*/ 866611 h 910605"/>
                <a:gd name="connsiteX5" fmla="*/ 171930 w 171930"/>
                <a:gd name="connsiteY5" fmla="*/ 103 h 91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30" h="910605">
                  <a:moveTo>
                    <a:pt x="171930" y="103"/>
                  </a:moveTo>
                  <a:lnTo>
                    <a:pt x="0" y="0"/>
                  </a:lnTo>
                  <a:cubicBezTo>
                    <a:pt x="0" y="0"/>
                    <a:pt x="80479" y="861193"/>
                    <a:pt x="79896" y="866542"/>
                  </a:cubicBezTo>
                  <a:cubicBezTo>
                    <a:pt x="79313" y="871892"/>
                    <a:pt x="108871" y="910605"/>
                    <a:pt x="108871" y="910605"/>
                  </a:cubicBezTo>
                  <a:lnTo>
                    <a:pt x="171484" y="866611"/>
                  </a:lnTo>
                  <a:lnTo>
                    <a:pt x="171930" y="103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ACE12F1A-0AE6-403D-B009-90A1FCB8C865}"/>
                </a:ext>
              </a:extLst>
            </p:cNvPr>
            <p:cNvSpPr/>
            <p:nvPr/>
          </p:nvSpPr>
          <p:spPr>
            <a:xfrm>
              <a:off x="10400320" y="4070325"/>
              <a:ext cx="112437" cy="305626"/>
            </a:xfrm>
            <a:custGeom>
              <a:avLst/>
              <a:gdLst>
                <a:gd name="connsiteX0" fmla="*/ 0 w 112437"/>
                <a:gd name="connsiteY0" fmla="*/ 2126 h 305626"/>
                <a:gd name="connsiteX1" fmla="*/ 3635 w 112437"/>
                <a:gd name="connsiteY1" fmla="*/ 240887 h 305626"/>
                <a:gd name="connsiteX2" fmla="*/ 26472 w 112437"/>
                <a:gd name="connsiteY2" fmla="*/ 305627 h 305626"/>
                <a:gd name="connsiteX3" fmla="*/ 95223 w 112437"/>
                <a:gd name="connsiteY3" fmla="*/ 240956 h 305626"/>
                <a:gd name="connsiteX4" fmla="*/ 112437 w 112437"/>
                <a:gd name="connsiteY4" fmla="*/ 0 h 305626"/>
                <a:gd name="connsiteX5" fmla="*/ 0 w 112437"/>
                <a:gd name="connsiteY5" fmla="*/ 2126 h 30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7" h="305626">
                  <a:moveTo>
                    <a:pt x="0" y="2126"/>
                  </a:moveTo>
                  <a:lnTo>
                    <a:pt x="3635" y="240887"/>
                  </a:lnTo>
                  <a:lnTo>
                    <a:pt x="26472" y="305627"/>
                  </a:lnTo>
                  <a:lnTo>
                    <a:pt x="95223" y="240956"/>
                  </a:lnTo>
                  <a:lnTo>
                    <a:pt x="112437" y="0"/>
                  </a:lnTo>
                  <a:cubicBezTo>
                    <a:pt x="59733" y="20334"/>
                    <a:pt x="20643" y="10973"/>
                    <a:pt x="0" y="2126"/>
                  </a:cubicBezTo>
                  <a:close/>
                </a:path>
              </a:pathLst>
            </a:custGeom>
            <a:solidFill>
              <a:srgbClr val="FBF9E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034C2CF-6943-4F2A-8623-B9200F8C144C}"/>
                </a:ext>
              </a:extLst>
            </p:cNvPr>
            <p:cNvSpPr/>
            <p:nvPr/>
          </p:nvSpPr>
          <p:spPr>
            <a:xfrm>
              <a:off x="10687053" y="4072417"/>
              <a:ext cx="113259" cy="282995"/>
            </a:xfrm>
            <a:custGeom>
              <a:avLst/>
              <a:gdLst>
                <a:gd name="connsiteX0" fmla="*/ 0 w 113259"/>
                <a:gd name="connsiteY0" fmla="*/ 0 h 282995"/>
                <a:gd name="connsiteX1" fmla="*/ 21534 w 113259"/>
                <a:gd name="connsiteY1" fmla="*/ 238932 h 282995"/>
                <a:gd name="connsiteX2" fmla="*/ 50510 w 113259"/>
                <a:gd name="connsiteY2" fmla="*/ 282995 h 282995"/>
                <a:gd name="connsiteX3" fmla="*/ 113123 w 113259"/>
                <a:gd name="connsiteY3" fmla="*/ 239001 h 282995"/>
                <a:gd name="connsiteX4" fmla="*/ 113260 w 113259"/>
                <a:gd name="connsiteY4" fmla="*/ 1097 h 282995"/>
                <a:gd name="connsiteX5" fmla="*/ 0 w 113259"/>
                <a:gd name="connsiteY5" fmla="*/ 0 h 28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259" h="282995">
                  <a:moveTo>
                    <a:pt x="0" y="0"/>
                  </a:moveTo>
                  <a:cubicBezTo>
                    <a:pt x="12379" y="134245"/>
                    <a:pt x="21740" y="237115"/>
                    <a:pt x="21534" y="238932"/>
                  </a:cubicBezTo>
                  <a:cubicBezTo>
                    <a:pt x="20951" y="244282"/>
                    <a:pt x="50510" y="282995"/>
                    <a:pt x="50510" y="282995"/>
                  </a:cubicBezTo>
                  <a:lnTo>
                    <a:pt x="113123" y="239001"/>
                  </a:lnTo>
                  <a:lnTo>
                    <a:pt x="113260" y="1097"/>
                  </a:lnTo>
                  <a:cubicBezTo>
                    <a:pt x="64431" y="15876"/>
                    <a:pt x="23420" y="7853"/>
                    <a:pt x="0" y="0"/>
                  </a:cubicBezTo>
                  <a:close/>
                </a:path>
              </a:pathLst>
            </a:custGeom>
            <a:solidFill>
              <a:srgbClr val="FBF9E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A5CF40E-9B0B-412F-8A3A-9636EDB31D42}"/>
                </a:ext>
              </a:extLst>
            </p:cNvPr>
            <p:cNvSpPr/>
            <p:nvPr/>
          </p:nvSpPr>
          <p:spPr>
            <a:xfrm>
              <a:off x="10364254" y="3028637"/>
              <a:ext cx="452739" cy="466832"/>
            </a:xfrm>
            <a:custGeom>
              <a:avLst/>
              <a:gdLst>
                <a:gd name="connsiteX0" fmla="*/ 541 w 452739"/>
                <a:gd name="connsiteY0" fmla="*/ 429681 h 466832"/>
                <a:gd name="connsiteX1" fmla="*/ 209059 w 452739"/>
                <a:gd name="connsiteY1" fmla="*/ 451044 h 466832"/>
                <a:gd name="connsiteX2" fmla="*/ 209059 w 452739"/>
                <a:gd name="connsiteY2" fmla="*/ 451044 h 466832"/>
                <a:gd name="connsiteX3" fmla="*/ 220718 w 452739"/>
                <a:gd name="connsiteY3" fmla="*/ 324959 h 466832"/>
                <a:gd name="connsiteX4" fmla="*/ 234708 w 452739"/>
                <a:gd name="connsiteY4" fmla="*/ 336275 h 466832"/>
                <a:gd name="connsiteX5" fmla="*/ 245886 w 452739"/>
                <a:gd name="connsiteY5" fmla="*/ 446963 h 466832"/>
                <a:gd name="connsiteX6" fmla="*/ 245886 w 452739"/>
                <a:gd name="connsiteY6" fmla="*/ 446963 h 466832"/>
                <a:gd name="connsiteX7" fmla="*/ 452346 w 452739"/>
                <a:gd name="connsiteY7" fmla="*/ 460028 h 466832"/>
                <a:gd name="connsiteX8" fmla="*/ 452587 w 452739"/>
                <a:gd name="connsiteY8" fmla="*/ 332331 h 466832"/>
                <a:gd name="connsiteX9" fmla="*/ 372657 w 452739"/>
                <a:gd name="connsiteY9" fmla="*/ 43541 h 466832"/>
                <a:gd name="connsiteX10" fmla="*/ 240091 w 452739"/>
                <a:gd name="connsiteY10" fmla="*/ 9903 h 466832"/>
                <a:gd name="connsiteX11" fmla="*/ 210979 w 452739"/>
                <a:gd name="connsiteY11" fmla="*/ 14909 h 466832"/>
                <a:gd name="connsiteX12" fmla="*/ 46250 w 452739"/>
                <a:gd name="connsiteY12" fmla="*/ 40078 h 466832"/>
                <a:gd name="connsiteX13" fmla="*/ 27 w 452739"/>
                <a:gd name="connsiteY13" fmla="*/ 374645 h 466832"/>
                <a:gd name="connsiteX14" fmla="*/ 541 w 452739"/>
                <a:gd name="connsiteY14" fmla="*/ 429681 h 46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2739" h="466832">
                  <a:moveTo>
                    <a:pt x="541" y="429681"/>
                  </a:moveTo>
                  <a:cubicBezTo>
                    <a:pt x="49405" y="449260"/>
                    <a:pt x="125254" y="468908"/>
                    <a:pt x="209059" y="451044"/>
                  </a:cubicBezTo>
                  <a:lnTo>
                    <a:pt x="209059" y="451044"/>
                  </a:lnTo>
                  <a:lnTo>
                    <a:pt x="220718" y="324959"/>
                  </a:lnTo>
                  <a:cubicBezTo>
                    <a:pt x="229496" y="332640"/>
                    <a:pt x="234708" y="336275"/>
                    <a:pt x="234708" y="336275"/>
                  </a:cubicBezTo>
                  <a:lnTo>
                    <a:pt x="245886" y="446963"/>
                  </a:lnTo>
                  <a:lnTo>
                    <a:pt x="245886" y="446963"/>
                  </a:lnTo>
                  <a:cubicBezTo>
                    <a:pt x="245886" y="446963"/>
                    <a:pt x="338744" y="480944"/>
                    <a:pt x="452346" y="460028"/>
                  </a:cubicBezTo>
                  <a:cubicBezTo>
                    <a:pt x="452758" y="410821"/>
                    <a:pt x="452861" y="367204"/>
                    <a:pt x="452587" y="332331"/>
                  </a:cubicBezTo>
                  <a:cubicBezTo>
                    <a:pt x="450495" y="80437"/>
                    <a:pt x="372657" y="43541"/>
                    <a:pt x="372657" y="43541"/>
                  </a:cubicBezTo>
                  <a:lnTo>
                    <a:pt x="240091" y="9903"/>
                  </a:lnTo>
                  <a:lnTo>
                    <a:pt x="210979" y="14909"/>
                  </a:lnTo>
                  <a:cubicBezTo>
                    <a:pt x="164653" y="-350"/>
                    <a:pt x="80814" y="-17769"/>
                    <a:pt x="46250" y="40078"/>
                  </a:cubicBezTo>
                  <a:cubicBezTo>
                    <a:pt x="-2682" y="121997"/>
                    <a:pt x="27" y="374645"/>
                    <a:pt x="27" y="374645"/>
                  </a:cubicBezTo>
                  <a:cubicBezTo>
                    <a:pt x="27" y="374645"/>
                    <a:pt x="199" y="394979"/>
                    <a:pt x="541" y="429681"/>
                  </a:cubicBezTo>
                  <a:close/>
                </a:path>
              </a:pathLst>
            </a:custGeom>
            <a:solidFill>
              <a:srgbClr val="02CCC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920F42F7-2C61-41D5-AC81-48C266B3E6E2}"/>
                </a:ext>
              </a:extLst>
            </p:cNvPr>
            <p:cNvSpPr/>
            <p:nvPr/>
          </p:nvSpPr>
          <p:spPr>
            <a:xfrm>
              <a:off x="10020833" y="2651849"/>
              <a:ext cx="432949" cy="371050"/>
            </a:xfrm>
            <a:custGeom>
              <a:avLst/>
              <a:gdLst>
                <a:gd name="connsiteX0" fmla="*/ 432946 w 432949"/>
                <a:gd name="connsiteY0" fmla="*/ 164080 h 371050"/>
                <a:gd name="connsiteX1" fmla="*/ 308644 w 432949"/>
                <a:gd name="connsiteY1" fmla="*/ 106472 h 371050"/>
                <a:gd name="connsiteX2" fmla="*/ 319857 w 432949"/>
                <a:gd name="connsiteY2" fmla="*/ 238146 h 371050"/>
                <a:gd name="connsiteX3" fmla="*/ 72626 w 432949"/>
                <a:gd name="connsiteY3" fmla="*/ 120394 h 371050"/>
                <a:gd name="connsiteX4" fmla="*/ 59802 w 432949"/>
                <a:gd name="connsiteY4" fmla="*/ 96391 h 371050"/>
                <a:gd name="connsiteX5" fmla="*/ 49446 w 432949"/>
                <a:gd name="connsiteY5" fmla="*/ 60661 h 371050"/>
                <a:gd name="connsiteX6" fmla="*/ 24449 w 432949"/>
                <a:gd name="connsiteY6" fmla="*/ 22976 h 371050"/>
                <a:gd name="connsiteX7" fmla="*/ 13990 w 432949"/>
                <a:gd name="connsiteY7" fmla="*/ 2745 h 371050"/>
                <a:gd name="connsiteX8" fmla="*/ 6583 w 432949"/>
                <a:gd name="connsiteY8" fmla="*/ 3157 h 371050"/>
                <a:gd name="connsiteX9" fmla="*/ 5315 w 432949"/>
                <a:gd name="connsiteY9" fmla="*/ 11386 h 371050"/>
                <a:gd name="connsiteX10" fmla="*/ 8709 w 432949"/>
                <a:gd name="connsiteY10" fmla="*/ 32269 h 371050"/>
                <a:gd name="connsiteX11" fmla="*/ 5452 w 432949"/>
                <a:gd name="connsiteY11" fmla="*/ 31000 h 371050"/>
                <a:gd name="connsiteX12" fmla="*/ 0 w 432949"/>
                <a:gd name="connsiteY12" fmla="*/ 86378 h 371050"/>
                <a:gd name="connsiteX13" fmla="*/ 6618 w 432949"/>
                <a:gd name="connsiteY13" fmla="*/ 134796 h 371050"/>
                <a:gd name="connsiteX14" fmla="*/ 43857 w 432949"/>
                <a:gd name="connsiteY14" fmla="*/ 162845 h 371050"/>
                <a:gd name="connsiteX15" fmla="*/ 401741 w 432949"/>
                <a:gd name="connsiteY15" fmla="*/ 368277 h 371050"/>
                <a:gd name="connsiteX16" fmla="*/ 432946 w 432949"/>
                <a:gd name="connsiteY16" fmla="*/ 164080 h 37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2949" h="371050">
                  <a:moveTo>
                    <a:pt x="432946" y="164080"/>
                  </a:moveTo>
                  <a:lnTo>
                    <a:pt x="308644" y="106472"/>
                  </a:lnTo>
                  <a:lnTo>
                    <a:pt x="319857" y="238146"/>
                  </a:lnTo>
                  <a:cubicBezTo>
                    <a:pt x="319857" y="238146"/>
                    <a:pt x="84525" y="131161"/>
                    <a:pt x="72626" y="120394"/>
                  </a:cubicBezTo>
                  <a:cubicBezTo>
                    <a:pt x="68683" y="116794"/>
                    <a:pt x="64156" y="107398"/>
                    <a:pt x="59802" y="96391"/>
                  </a:cubicBezTo>
                  <a:cubicBezTo>
                    <a:pt x="55241" y="84801"/>
                    <a:pt x="52189" y="72765"/>
                    <a:pt x="49446" y="60661"/>
                  </a:cubicBezTo>
                  <a:cubicBezTo>
                    <a:pt x="45331" y="42384"/>
                    <a:pt x="29695" y="27743"/>
                    <a:pt x="24449" y="22976"/>
                  </a:cubicBezTo>
                  <a:cubicBezTo>
                    <a:pt x="22151" y="20919"/>
                    <a:pt x="15567" y="8437"/>
                    <a:pt x="13990" y="2745"/>
                  </a:cubicBezTo>
                  <a:cubicBezTo>
                    <a:pt x="12927" y="-1130"/>
                    <a:pt x="7201" y="-821"/>
                    <a:pt x="6583" y="3157"/>
                  </a:cubicBezTo>
                  <a:lnTo>
                    <a:pt x="5315" y="11386"/>
                  </a:lnTo>
                  <a:cubicBezTo>
                    <a:pt x="4080" y="19444"/>
                    <a:pt x="6892" y="27811"/>
                    <a:pt x="8709" y="32269"/>
                  </a:cubicBezTo>
                  <a:lnTo>
                    <a:pt x="5452" y="31000"/>
                  </a:lnTo>
                  <a:lnTo>
                    <a:pt x="0" y="86378"/>
                  </a:lnTo>
                  <a:lnTo>
                    <a:pt x="6618" y="134796"/>
                  </a:lnTo>
                  <a:lnTo>
                    <a:pt x="43857" y="162845"/>
                  </a:lnTo>
                  <a:cubicBezTo>
                    <a:pt x="43857" y="162845"/>
                    <a:pt x="371738" y="399103"/>
                    <a:pt x="401741" y="368277"/>
                  </a:cubicBezTo>
                  <a:cubicBezTo>
                    <a:pt x="433974" y="335118"/>
                    <a:pt x="432946" y="164080"/>
                    <a:pt x="432946" y="164080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5D4C1EF-00CC-477D-91F7-1A7B58ECDD47}"/>
                </a:ext>
              </a:extLst>
            </p:cNvPr>
            <p:cNvSpPr/>
            <p:nvPr/>
          </p:nvSpPr>
          <p:spPr>
            <a:xfrm>
              <a:off x="10307915" y="4311213"/>
              <a:ext cx="187628" cy="78558"/>
            </a:xfrm>
            <a:custGeom>
              <a:avLst/>
              <a:gdLst>
                <a:gd name="connsiteX0" fmla="*/ 187629 w 187628"/>
                <a:gd name="connsiteY0" fmla="*/ 34 h 78558"/>
                <a:gd name="connsiteX1" fmla="*/ 187594 w 187628"/>
                <a:gd name="connsiteY1" fmla="*/ 68340 h 78558"/>
                <a:gd name="connsiteX2" fmla="*/ 177033 w 187628"/>
                <a:gd name="connsiteY2" fmla="*/ 78558 h 78558"/>
                <a:gd name="connsiteX3" fmla="*/ 11961 w 187628"/>
                <a:gd name="connsiteY3" fmla="*/ 78456 h 78558"/>
                <a:gd name="connsiteX4" fmla="*/ 5549 w 187628"/>
                <a:gd name="connsiteY4" fmla="*/ 57127 h 78558"/>
                <a:gd name="connsiteX5" fmla="*/ 96006 w 187628"/>
                <a:gd name="connsiteY5" fmla="*/ 0 h 78558"/>
                <a:gd name="connsiteX6" fmla="*/ 187629 w 187628"/>
                <a:gd name="connsiteY6" fmla="*/ 34 h 7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8" h="78558">
                  <a:moveTo>
                    <a:pt x="187629" y="34"/>
                  </a:moveTo>
                  <a:lnTo>
                    <a:pt x="187594" y="68340"/>
                  </a:lnTo>
                  <a:cubicBezTo>
                    <a:pt x="187594" y="73963"/>
                    <a:pt x="182862" y="78558"/>
                    <a:pt x="177033" y="78558"/>
                  </a:cubicBezTo>
                  <a:lnTo>
                    <a:pt x="11961" y="78456"/>
                  </a:lnTo>
                  <a:cubicBezTo>
                    <a:pt x="28" y="78456"/>
                    <a:pt x="-4533" y="63334"/>
                    <a:pt x="5549" y="57127"/>
                  </a:cubicBezTo>
                  <a:lnTo>
                    <a:pt x="96006" y="0"/>
                  </a:lnTo>
                  <a:cubicBezTo>
                    <a:pt x="96040" y="0"/>
                    <a:pt x="134513" y="25752"/>
                    <a:pt x="187629" y="34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558475FE-506D-456C-8A51-A929C156E39D}"/>
                </a:ext>
              </a:extLst>
            </p:cNvPr>
            <p:cNvSpPr/>
            <p:nvPr/>
          </p:nvSpPr>
          <p:spPr>
            <a:xfrm>
              <a:off x="10612582" y="4311418"/>
              <a:ext cx="187628" cy="78524"/>
            </a:xfrm>
            <a:custGeom>
              <a:avLst/>
              <a:gdLst>
                <a:gd name="connsiteX0" fmla="*/ 187628 w 187628"/>
                <a:gd name="connsiteY0" fmla="*/ 0 h 78524"/>
                <a:gd name="connsiteX1" fmla="*/ 187594 w 187628"/>
                <a:gd name="connsiteY1" fmla="*/ 68306 h 78524"/>
                <a:gd name="connsiteX2" fmla="*/ 177033 w 187628"/>
                <a:gd name="connsiteY2" fmla="*/ 78524 h 78524"/>
                <a:gd name="connsiteX3" fmla="*/ 11961 w 187628"/>
                <a:gd name="connsiteY3" fmla="*/ 78456 h 78524"/>
                <a:gd name="connsiteX4" fmla="*/ 5549 w 187628"/>
                <a:gd name="connsiteY4" fmla="*/ 57127 h 78524"/>
                <a:gd name="connsiteX5" fmla="*/ 96006 w 187628"/>
                <a:gd name="connsiteY5" fmla="*/ 0 h 78524"/>
                <a:gd name="connsiteX6" fmla="*/ 187628 w 187628"/>
                <a:gd name="connsiteY6" fmla="*/ 0 h 7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8" h="78524">
                  <a:moveTo>
                    <a:pt x="187628" y="0"/>
                  </a:moveTo>
                  <a:lnTo>
                    <a:pt x="187594" y="68306"/>
                  </a:lnTo>
                  <a:cubicBezTo>
                    <a:pt x="187594" y="73964"/>
                    <a:pt x="182862" y="78524"/>
                    <a:pt x="177033" y="78524"/>
                  </a:cubicBezTo>
                  <a:lnTo>
                    <a:pt x="11961" y="78456"/>
                  </a:lnTo>
                  <a:cubicBezTo>
                    <a:pt x="28" y="78456"/>
                    <a:pt x="-4532" y="63334"/>
                    <a:pt x="5549" y="57127"/>
                  </a:cubicBezTo>
                  <a:lnTo>
                    <a:pt x="96006" y="0"/>
                  </a:lnTo>
                  <a:cubicBezTo>
                    <a:pt x="96006" y="-34"/>
                    <a:pt x="134513" y="25683"/>
                    <a:pt x="187628" y="0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F6878A9-CF5D-4B34-BB74-39A051876E84}"/>
                </a:ext>
              </a:extLst>
            </p:cNvPr>
            <p:cNvSpPr/>
            <p:nvPr/>
          </p:nvSpPr>
          <p:spPr>
            <a:xfrm>
              <a:off x="10293575" y="2537391"/>
              <a:ext cx="194184" cy="287556"/>
            </a:xfrm>
            <a:custGeom>
              <a:avLst/>
              <a:gdLst>
                <a:gd name="connsiteX0" fmla="*/ 132085 w 194184"/>
                <a:gd name="connsiteY0" fmla="*/ 0 h 287556"/>
                <a:gd name="connsiteX1" fmla="*/ 69746 w 194184"/>
                <a:gd name="connsiteY1" fmla="*/ 51607 h 287556"/>
                <a:gd name="connsiteX2" fmla="*/ 0 w 194184"/>
                <a:gd name="connsiteY2" fmla="*/ 223262 h 287556"/>
                <a:gd name="connsiteX3" fmla="*/ 117581 w 194184"/>
                <a:gd name="connsiteY3" fmla="*/ 287556 h 287556"/>
                <a:gd name="connsiteX4" fmla="*/ 194184 w 194184"/>
                <a:gd name="connsiteY4" fmla="*/ 135308 h 287556"/>
                <a:gd name="connsiteX5" fmla="*/ 132085 w 194184"/>
                <a:gd name="connsiteY5" fmla="*/ 0 h 28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84" h="287556">
                  <a:moveTo>
                    <a:pt x="132085" y="0"/>
                  </a:moveTo>
                  <a:cubicBezTo>
                    <a:pt x="132085" y="0"/>
                    <a:pt x="106608" y="6035"/>
                    <a:pt x="69746" y="51607"/>
                  </a:cubicBezTo>
                  <a:cubicBezTo>
                    <a:pt x="32884" y="97178"/>
                    <a:pt x="0" y="223262"/>
                    <a:pt x="0" y="223262"/>
                  </a:cubicBezTo>
                  <a:lnTo>
                    <a:pt x="117581" y="287556"/>
                  </a:lnTo>
                  <a:lnTo>
                    <a:pt x="194184" y="135308"/>
                  </a:lnTo>
                  <a:lnTo>
                    <a:pt x="132085" y="0"/>
                  </a:lnTo>
                  <a:close/>
                </a:path>
              </a:pathLst>
            </a:custGeom>
            <a:solidFill>
              <a:srgbClr val="F2B955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88C4EF2-AFBE-42A3-98A1-891A0D5259EB}"/>
                </a:ext>
              </a:extLst>
            </p:cNvPr>
            <p:cNvSpPr/>
            <p:nvPr/>
          </p:nvSpPr>
          <p:spPr>
            <a:xfrm>
              <a:off x="10607500" y="3264579"/>
              <a:ext cx="150978" cy="69437"/>
            </a:xfrm>
            <a:custGeom>
              <a:avLst/>
              <a:gdLst>
                <a:gd name="connsiteX0" fmla="*/ 150979 w 150978"/>
                <a:gd name="connsiteY0" fmla="*/ 0 h 69437"/>
                <a:gd name="connsiteX1" fmla="*/ 114220 w 150978"/>
                <a:gd name="connsiteY1" fmla="*/ 14745 h 69437"/>
                <a:gd name="connsiteX2" fmla="*/ 78318 w 150978"/>
                <a:gd name="connsiteY2" fmla="*/ 31272 h 69437"/>
                <a:gd name="connsiteX3" fmla="*/ 43000 w 150978"/>
                <a:gd name="connsiteY3" fmla="*/ 48932 h 69437"/>
                <a:gd name="connsiteX4" fmla="*/ 8230 w 150978"/>
                <a:gd name="connsiteY4" fmla="*/ 67586 h 69437"/>
                <a:gd name="connsiteX5" fmla="*/ 7304 w 150978"/>
                <a:gd name="connsiteY5" fmla="*/ 65391 h 69437"/>
                <a:gd name="connsiteX6" fmla="*/ 33398 w 150978"/>
                <a:gd name="connsiteY6" fmla="*/ 61379 h 69437"/>
                <a:gd name="connsiteX7" fmla="*/ 59733 w 150978"/>
                <a:gd name="connsiteY7" fmla="*/ 60145 h 69437"/>
                <a:gd name="connsiteX8" fmla="*/ 86033 w 150978"/>
                <a:gd name="connsiteY8" fmla="*/ 61688 h 69437"/>
                <a:gd name="connsiteX9" fmla="*/ 92549 w 150978"/>
                <a:gd name="connsiteY9" fmla="*/ 62545 h 69437"/>
                <a:gd name="connsiteX10" fmla="*/ 99030 w 150978"/>
                <a:gd name="connsiteY10" fmla="*/ 63711 h 69437"/>
                <a:gd name="connsiteX11" fmla="*/ 102253 w 150978"/>
                <a:gd name="connsiteY11" fmla="*/ 64294 h 69437"/>
                <a:gd name="connsiteX12" fmla="*/ 105442 w 150978"/>
                <a:gd name="connsiteY12" fmla="*/ 65048 h 69437"/>
                <a:gd name="connsiteX13" fmla="*/ 111820 w 150978"/>
                <a:gd name="connsiteY13" fmla="*/ 66591 h 69437"/>
                <a:gd name="connsiteX14" fmla="*/ 105373 w 150978"/>
                <a:gd name="connsiteY14" fmla="*/ 65357 h 69437"/>
                <a:gd name="connsiteX15" fmla="*/ 102150 w 150978"/>
                <a:gd name="connsiteY15" fmla="*/ 64740 h 69437"/>
                <a:gd name="connsiteX16" fmla="*/ 98892 w 150978"/>
                <a:gd name="connsiteY16" fmla="*/ 64259 h 69437"/>
                <a:gd name="connsiteX17" fmla="*/ 92411 w 150978"/>
                <a:gd name="connsiteY17" fmla="*/ 63334 h 69437"/>
                <a:gd name="connsiteX18" fmla="*/ 85897 w 150978"/>
                <a:gd name="connsiteY18" fmla="*/ 62717 h 69437"/>
                <a:gd name="connsiteX19" fmla="*/ 79347 w 150978"/>
                <a:gd name="connsiteY19" fmla="*/ 62271 h 69437"/>
                <a:gd name="connsiteX20" fmla="*/ 72798 w 150978"/>
                <a:gd name="connsiteY20" fmla="*/ 61928 h 69437"/>
                <a:gd name="connsiteX21" fmla="*/ 66248 w 150978"/>
                <a:gd name="connsiteY21" fmla="*/ 61791 h 69437"/>
                <a:gd name="connsiteX22" fmla="*/ 59699 w 150978"/>
                <a:gd name="connsiteY22" fmla="*/ 61859 h 69437"/>
                <a:gd name="connsiteX23" fmla="*/ 33570 w 150978"/>
                <a:gd name="connsiteY23" fmla="*/ 63574 h 69437"/>
                <a:gd name="connsiteX24" fmla="*/ 7818 w 150978"/>
                <a:gd name="connsiteY24" fmla="*/ 67723 h 69437"/>
                <a:gd name="connsiteX25" fmla="*/ 0 w 150978"/>
                <a:gd name="connsiteY25" fmla="*/ 69437 h 69437"/>
                <a:gd name="connsiteX26" fmla="*/ 6892 w 150978"/>
                <a:gd name="connsiteY26" fmla="*/ 65528 h 69437"/>
                <a:gd name="connsiteX27" fmla="*/ 41697 w 150978"/>
                <a:gd name="connsiteY27" fmla="*/ 46737 h 69437"/>
                <a:gd name="connsiteX28" fmla="*/ 77221 w 150978"/>
                <a:gd name="connsiteY28" fmla="*/ 29284 h 69437"/>
                <a:gd name="connsiteX29" fmla="*/ 113568 w 150978"/>
                <a:gd name="connsiteY29" fmla="*/ 13442 h 69437"/>
                <a:gd name="connsiteX30" fmla="*/ 132119 w 150978"/>
                <a:gd name="connsiteY30" fmla="*/ 6378 h 69437"/>
                <a:gd name="connsiteX31" fmla="*/ 150979 w 150978"/>
                <a:gd name="connsiteY31" fmla="*/ 0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978" h="69437">
                  <a:moveTo>
                    <a:pt x="150979" y="0"/>
                  </a:moveTo>
                  <a:cubicBezTo>
                    <a:pt x="138566" y="4561"/>
                    <a:pt x="126324" y="9498"/>
                    <a:pt x="114220" y="14745"/>
                  </a:cubicBezTo>
                  <a:cubicBezTo>
                    <a:pt x="102116" y="19991"/>
                    <a:pt x="90183" y="25546"/>
                    <a:pt x="78318" y="31272"/>
                  </a:cubicBezTo>
                  <a:cubicBezTo>
                    <a:pt x="66454" y="36965"/>
                    <a:pt x="54658" y="42863"/>
                    <a:pt x="43000" y="48932"/>
                  </a:cubicBezTo>
                  <a:cubicBezTo>
                    <a:pt x="31341" y="55070"/>
                    <a:pt x="19682" y="61173"/>
                    <a:pt x="8230" y="67586"/>
                  </a:cubicBezTo>
                  <a:lnTo>
                    <a:pt x="7304" y="65391"/>
                  </a:lnTo>
                  <a:cubicBezTo>
                    <a:pt x="15979" y="63539"/>
                    <a:pt x="24654" y="62305"/>
                    <a:pt x="33398" y="61379"/>
                  </a:cubicBezTo>
                  <a:cubicBezTo>
                    <a:pt x="42143" y="60488"/>
                    <a:pt x="50955" y="60145"/>
                    <a:pt x="59733" y="60145"/>
                  </a:cubicBezTo>
                  <a:cubicBezTo>
                    <a:pt x="68511" y="60110"/>
                    <a:pt x="77324" y="60625"/>
                    <a:pt x="86033" y="61688"/>
                  </a:cubicBezTo>
                  <a:lnTo>
                    <a:pt x="92549" y="62545"/>
                  </a:lnTo>
                  <a:lnTo>
                    <a:pt x="99030" y="63711"/>
                  </a:lnTo>
                  <a:lnTo>
                    <a:pt x="102253" y="64294"/>
                  </a:lnTo>
                  <a:lnTo>
                    <a:pt x="105442" y="65048"/>
                  </a:lnTo>
                  <a:lnTo>
                    <a:pt x="111820" y="66591"/>
                  </a:lnTo>
                  <a:lnTo>
                    <a:pt x="105373" y="65357"/>
                  </a:lnTo>
                  <a:lnTo>
                    <a:pt x="102150" y="64740"/>
                  </a:lnTo>
                  <a:lnTo>
                    <a:pt x="98892" y="64259"/>
                  </a:lnTo>
                  <a:lnTo>
                    <a:pt x="92411" y="63334"/>
                  </a:lnTo>
                  <a:lnTo>
                    <a:pt x="85897" y="62717"/>
                  </a:lnTo>
                  <a:cubicBezTo>
                    <a:pt x="83736" y="62476"/>
                    <a:pt x="81542" y="62374"/>
                    <a:pt x="79347" y="62271"/>
                  </a:cubicBezTo>
                  <a:cubicBezTo>
                    <a:pt x="77153" y="62168"/>
                    <a:pt x="74992" y="61962"/>
                    <a:pt x="72798" y="61928"/>
                  </a:cubicBezTo>
                  <a:lnTo>
                    <a:pt x="66248" y="61791"/>
                  </a:lnTo>
                  <a:cubicBezTo>
                    <a:pt x="64054" y="61756"/>
                    <a:pt x="61894" y="61825"/>
                    <a:pt x="59699" y="61859"/>
                  </a:cubicBezTo>
                  <a:cubicBezTo>
                    <a:pt x="50955" y="62031"/>
                    <a:pt x="42245" y="62648"/>
                    <a:pt x="33570" y="63574"/>
                  </a:cubicBezTo>
                  <a:cubicBezTo>
                    <a:pt x="24895" y="64534"/>
                    <a:pt x="16253" y="65837"/>
                    <a:pt x="7818" y="67723"/>
                  </a:cubicBezTo>
                  <a:lnTo>
                    <a:pt x="0" y="69437"/>
                  </a:lnTo>
                  <a:lnTo>
                    <a:pt x="6892" y="65528"/>
                  </a:lnTo>
                  <a:cubicBezTo>
                    <a:pt x="18379" y="59013"/>
                    <a:pt x="29935" y="52704"/>
                    <a:pt x="41697" y="46737"/>
                  </a:cubicBezTo>
                  <a:cubicBezTo>
                    <a:pt x="53424" y="40737"/>
                    <a:pt x="65288" y="34907"/>
                    <a:pt x="77221" y="29284"/>
                  </a:cubicBezTo>
                  <a:cubicBezTo>
                    <a:pt x="89188" y="23695"/>
                    <a:pt x="101327" y="18482"/>
                    <a:pt x="113568" y="13442"/>
                  </a:cubicBezTo>
                  <a:cubicBezTo>
                    <a:pt x="119707" y="11007"/>
                    <a:pt x="125878" y="8573"/>
                    <a:pt x="132119" y="6378"/>
                  </a:cubicBezTo>
                  <a:cubicBezTo>
                    <a:pt x="138394" y="4046"/>
                    <a:pt x="144704" y="2058"/>
                    <a:pt x="150979" y="0"/>
                  </a:cubicBezTo>
                  <a:close/>
                </a:path>
              </a:pathLst>
            </a:custGeom>
            <a:solidFill>
              <a:srgbClr val="FFFFF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9B86480-D8AC-4607-9085-CB66B7ACB7AA}"/>
                </a:ext>
              </a:extLst>
            </p:cNvPr>
            <p:cNvSpPr/>
            <p:nvPr/>
          </p:nvSpPr>
          <p:spPr>
            <a:xfrm>
              <a:off x="10410401" y="3259401"/>
              <a:ext cx="150876" cy="69574"/>
            </a:xfrm>
            <a:custGeom>
              <a:avLst/>
              <a:gdLst>
                <a:gd name="connsiteX0" fmla="*/ 0 w 150876"/>
                <a:gd name="connsiteY0" fmla="*/ 0 h 69574"/>
                <a:gd name="connsiteX1" fmla="*/ 18791 w 150876"/>
                <a:gd name="connsiteY1" fmla="*/ 6378 h 69574"/>
                <a:gd name="connsiteX2" fmla="*/ 37342 w 150876"/>
                <a:gd name="connsiteY2" fmla="*/ 13442 h 69574"/>
                <a:gd name="connsiteX3" fmla="*/ 73655 w 150876"/>
                <a:gd name="connsiteY3" fmla="*/ 29318 h 69574"/>
                <a:gd name="connsiteX4" fmla="*/ 109179 w 150876"/>
                <a:gd name="connsiteY4" fmla="*/ 46806 h 69574"/>
                <a:gd name="connsiteX5" fmla="*/ 143984 w 150876"/>
                <a:gd name="connsiteY5" fmla="*/ 65631 h 69574"/>
                <a:gd name="connsiteX6" fmla="*/ 150876 w 150876"/>
                <a:gd name="connsiteY6" fmla="*/ 69575 h 69574"/>
                <a:gd name="connsiteX7" fmla="*/ 143058 w 150876"/>
                <a:gd name="connsiteY7" fmla="*/ 67826 h 69574"/>
                <a:gd name="connsiteX8" fmla="*/ 117306 w 150876"/>
                <a:gd name="connsiteY8" fmla="*/ 63677 h 69574"/>
                <a:gd name="connsiteX9" fmla="*/ 91177 w 150876"/>
                <a:gd name="connsiteY9" fmla="*/ 61928 h 69574"/>
                <a:gd name="connsiteX10" fmla="*/ 84627 w 150876"/>
                <a:gd name="connsiteY10" fmla="*/ 61859 h 69574"/>
                <a:gd name="connsiteX11" fmla="*/ 78078 w 150876"/>
                <a:gd name="connsiteY11" fmla="*/ 61996 h 69574"/>
                <a:gd name="connsiteX12" fmla="*/ 71529 w 150876"/>
                <a:gd name="connsiteY12" fmla="*/ 62305 h 69574"/>
                <a:gd name="connsiteX13" fmla="*/ 64979 w 150876"/>
                <a:gd name="connsiteY13" fmla="*/ 62751 h 69574"/>
                <a:gd name="connsiteX14" fmla="*/ 58430 w 150876"/>
                <a:gd name="connsiteY14" fmla="*/ 63368 h 69574"/>
                <a:gd name="connsiteX15" fmla="*/ 51949 w 150876"/>
                <a:gd name="connsiteY15" fmla="*/ 64294 h 69574"/>
                <a:gd name="connsiteX16" fmla="*/ 48692 w 150876"/>
                <a:gd name="connsiteY16" fmla="*/ 64774 h 69574"/>
                <a:gd name="connsiteX17" fmla="*/ 45469 w 150876"/>
                <a:gd name="connsiteY17" fmla="*/ 65391 h 69574"/>
                <a:gd name="connsiteX18" fmla="*/ 39022 w 150876"/>
                <a:gd name="connsiteY18" fmla="*/ 66625 h 69574"/>
                <a:gd name="connsiteX19" fmla="*/ 45400 w 150876"/>
                <a:gd name="connsiteY19" fmla="*/ 65083 h 69574"/>
                <a:gd name="connsiteX20" fmla="*/ 48589 w 150876"/>
                <a:gd name="connsiteY20" fmla="*/ 64328 h 69574"/>
                <a:gd name="connsiteX21" fmla="*/ 51812 w 150876"/>
                <a:gd name="connsiteY21" fmla="*/ 63745 h 69574"/>
                <a:gd name="connsiteX22" fmla="*/ 58293 w 150876"/>
                <a:gd name="connsiteY22" fmla="*/ 62579 h 69574"/>
                <a:gd name="connsiteX23" fmla="*/ 64808 w 150876"/>
                <a:gd name="connsiteY23" fmla="*/ 61722 h 69574"/>
                <a:gd name="connsiteX24" fmla="*/ 91108 w 150876"/>
                <a:gd name="connsiteY24" fmla="*/ 60213 h 69574"/>
                <a:gd name="connsiteX25" fmla="*/ 117443 w 150876"/>
                <a:gd name="connsiteY25" fmla="*/ 61482 h 69574"/>
                <a:gd name="connsiteX26" fmla="*/ 143538 w 150876"/>
                <a:gd name="connsiteY26" fmla="*/ 65494 h 69574"/>
                <a:gd name="connsiteX27" fmla="*/ 142612 w 150876"/>
                <a:gd name="connsiteY27" fmla="*/ 67689 h 69574"/>
                <a:gd name="connsiteX28" fmla="*/ 107876 w 150876"/>
                <a:gd name="connsiteY28" fmla="*/ 49001 h 69574"/>
                <a:gd name="connsiteX29" fmla="*/ 72558 w 150876"/>
                <a:gd name="connsiteY29" fmla="*/ 31307 h 69574"/>
                <a:gd name="connsiteX30" fmla="*/ 36656 w 150876"/>
                <a:gd name="connsiteY30" fmla="*/ 14745 h 69574"/>
                <a:gd name="connsiteX31" fmla="*/ 0 w 150876"/>
                <a:gd name="connsiteY31" fmla="*/ 0 h 6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876" h="69574">
                  <a:moveTo>
                    <a:pt x="0" y="0"/>
                  </a:moveTo>
                  <a:cubicBezTo>
                    <a:pt x="6275" y="2058"/>
                    <a:pt x="12584" y="4046"/>
                    <a:pt x="18791" y="6378"/>
                  </a:cubicBezTo>
                  <a:cubicBezTo>
                    <a:pt x="25031" y="8573"/>
                    <a:pt x="31169" y="11007"/>
                    <a:pt x="37342" y="13442"/>
                  </a:cubicBezTo>
                  <a:cubicBezTo>
                    <a:pt x="49549" y="18482"/>
                    <a:pt x="61688" y="23729"/>
                    <a:pt x="73655" y="29318"/>
                  </a:cubicBezTo>
                  <a:cubicBezTo>
                    <a:pt x="85588" y="34976"/>
                    <a:pt x="97418" y="40805"/>
                    <a:pt x="109179" y="46806"/>
                  </a:cubicBezTo>
                  <a:cubicBezTo>
                    <a:pt x="120941" y="52807"/>
                    <a:pt x="132497" y="59116"/>
                    <a:pt x="143984" y="65631"/>
                  </a:cubicBezTo>
                  <a:lnTo>
                    <a:pt x="150876" y="69575"/>
                  </a:lnTo>
                  <a:lnTo>
                    <a:pt x="143058" y="67826"/>
                  </a:lnTo>
                  <a:cubicBezTo>
                    <a:pt x="134623" y="65940"/>
                    <a:pt x="125947" y="64637"/>
                    <a:pt x="117306" y="63677"/>
                  </a:cubicBezTo>
                  <a:cubicBezTo>
                    <a:pt x="108630" y="62717"/>
                    <a:pt x="99921" y="62099"/>
                    <a:pt x="91177" y="61928"/>
                  </a:cubicBezTo>
                  <a:cubicBezTo>
                    <a:pt x="88982" y="61928"/>
                    <a:pt x="86822" y="61825"/>
                    <a:pt x="84627" y="61859"/>
                  </a:cubicBezTo>
                  <a:lnTo>
                    <a:pt x="78078" y="61996"/>
                  </a:lnTo>
                  <a:cubicBezTo>
                    <a:pt x="75884" y="62031"/>
                    <a:pt x="73724" y="62236"/>
                    <a:pt x="71529" y="62305"/>
                  </a:cubicBezTo>
                  <a:cubicBezTo>
                    <a:pt x="69334" y="62408"/>
                    <a:pt x="67174" y="62511"/>
                    <a:pt x="64979" y="62751"/>
                  </a:cubicBezTo>
                  <a:lnTo>
                    <a:pt x="58430" y="63368"/>
                  </a:lnTo>
                  <a:lnTo>
                    <a:pt x="51949" y="64294"/>
                  </a:lnTo>
                  <a:lnTo>
                    <a:pt x="48692" y="64774"/>
                  </a:lnTo>
                  <a:lnTo>
                    <a:pt x="45469" y="65391"/>
                  </a:lnTo>
                  <a:lnTo>
                    <a:pt x="39022" y="66625"/>
                  </a:lnTo>
                  <a:lnTo>
                    <a:pt x="45400" y="65083"/>
                  </a:lnTo>
                  <a:lnTo>
                    <a:pt x="48589" y="64328"/>
                  </a:lnTo>
                  <a:lnTo>
                    <a:pt x="51812" y="63745"/>
                  </a:lnTo>
                  <a:lnTo>
                    <a:pt x="58293" y="62579"/>
                  </a:lnTo>
                  <a:lnTo>
                    <a:pt x="64808" y="61722"/>
                  </a:lnTo>
                  <a:cubicBezTo>
                    <a:pt x="73518" y="60659"/>
                    <a:pt x="82330" y="60179"/>
                    <a:pt x="91108" y="60213"/>
                  </a:cubicBezTo>
                  <a:cubicBezTo>
                    <a:pt x="99921" y="60213"/>
                    <a:pt x="108699" y="60591"/>
                    <a:pt x="117443" y="61482"/>
                  </a:cubicBezTo>
                  <a:cubicBezTo>
                    <a:pt x="126187" y="62408"/>
                    <a:pt x="134897" y="63642"/>
                    <a:pt x="143538" y="65494"/>
                  </a:cubicBezTo>
                  <a:lnTo>
                    <a:pt x="142612" y="67689"/>
                  </a:lnTo>
                  <a:cubicBezTo>
                    <a:pt x="131159" y="61242"/>
                    <a:pt x="119501" y="55138"/>
                    <a:pt x="107876" y="49001"/>
                  </a:cubicBezTo>
                  <a:cubicBezTo>
                    <a:pt x="96218" y="42897"/>
                    <a:pt x="84456" y="36999"/>
                    <a:pt x="72558" y="31307"/>
                  </a:cubicBezTo>
                  <a:cubicBezTo>
                    <a:pt x="60693" y="25580"/>
                    <a:pt x="48760" y="20025"/>
                    <a:pt x="36656" y="14745"/>
                  </a:cubicBezTo>
                  <a:cubicBezTo>
                    <a:pt x="24654" y="9533"/>
                    <a:pt x="12413" y="456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BC51B206-510E-4E52-B93D-091CC43C76D0}"/>
                </a:ext>
              </a:extLst>
            </p:cNvPr>
            <p:cNvSpPr/>
            <p:nvPr/>
          </p:nvSpPr>
          <p:spPr>
            <a:xfrm>
              <a:off x="10436942" y="3113943"/>
              <a:ext cx="260432" cy="13962"/>
            </a:xfrm>
            <a:custGeom>
              <a:avLst/>
              <a:gdLst>
                <a:gd name="connsiteX0" fmla="*/ 0 w 260432"/>
                <a:gd name="connsiteY0" fmla="*/ 0 h 13962"/>
                <a:gd name="connsiteX1" fmla="*/ 32404 w 260432"/>
                <a:gd name="connsiteY1" fmla="*/ 4835 h 13962"/>
                <a:gd name="connsiteX2" fmla="*/ 64979 w 260432"/>
                <a:gd name="connsiteY2" fmla="*/ 8538 h 13962"/>
                <a:gd name="connsiteX3" fmla="*/ 130405 w 260432"/>
                <a:gd name="connsiteY3" fmla="*/ 12516 h 13962"/>
                <a:gd name="connsiteX4" fmla="*/ 163186 w 260432"/>
                <a:gd name="connsiteY4" fmla="*/ 12516 h 13962"/>
                <a:gd name="connsiteX5" fmla="*/ 195899 w 260432"/>
                <a:gd name="connsiteY5" fmla="*/ 10767 h 13962"/>
                <a:gd name="connsiteX6" fmla="*/ 228406 w 260432"/>
                <a:gd name="connsiteY6" fmla="*/ 6858 h 13962"/>
                <a:gd name="connsiteX7" fmla="*/ 260432 w 260432"/>
                <a:gd name="connsiteY7" fmla="*/ 137 h 13962"/>
                <a:gd name="connsiteX8" fmla="*/ 228509 w 260432"/>
                <a:gd name="connsiteY8" fmla="*/ 7475 h 13962"/>
                <a:gd name="connsiteX9" fmla="*/ 195967 w 260432"/>
                <a:gd name="connsiteY9" fmla="*/ 11761 h 13962"/>
                <a:gd name="connsiteX10" fmla="*/ 163186 w 260432"/>
                <a:gd name="connsiteY10" fmla="*/ 13716 h 13962"/>
                <a:gd name="connsiteX11" fmla="*/ 130336 w 260432"/>
                <a:gd name="connsiteY11" fmla="*/ 13819 h 13962"/>
                <a:gd name="connsiteX12" fmla="*/ 64843 w 260432"/>
                <a:gd name="connsiteY12" fmla="*/ 9533 h 13962"/>
                <a:gd name="connsiteX13" fmla="*/ 32301 w 260432"/>
                <a:gd name="connsiteY13" fmla="*/ 5486 h 13962"/>
                <a:gd name="connsiteX14" fmla="*/ 0 w 260432"/>
                <a:gd name="connsiteY14" fmla="*/ 0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432" h="13962">
                  <a:moveTo>
                    <a:pt x="0" y="0"/>
                  </a:moveTo>
                  <a:cubicBezTo>
                    <a:pt x="10767" y="1886"/>
                    <a:pt x="21569" y="3429"/>
                    <a:pt x="32404" y="4835"/>
                  </a:cubicBezTo>
                  <a:cubicBezTo>
                    <a:pt x="43240" y="6241"/>
                    <a:pt x="54110" y="7475"/>
                    <a:pt x="64979" y="8538"/>
                  </a:cubicBezTo>
                  <a:cubicBezTo>
                    <a:pt x="86720" y="10664"/>
                    <a:pt x="108562" y="12070"/>
                    <a:pt x="130405" y="12516"/>
                  </a:cubicBezTo>
                  <a:cubicBezTo>
                    <a:pt x="141343" y="12756"/>
                    <a:pt x="152248" y="12790"/>
                    <a:pt x="163186" y="12516"/>
                  </a:cubicBezTo>
                  <a:cubicBezTo>
                    <a:pt x="174090" y="12207"/>
                    <a:pt x="185029" y="11624"/>
                    <a:pt x="195899" y="10767"/>
                  </a:cubicBezTo>
                  <a:cubicBezTo>
                    <a:pt x="206768" y="9807"/>
                    <a:pt x="217639" y="8573"/>
                    <a:pt x="228406" y="6858"/>
                  </a:cubicBezTo>
                  <a:cubicBezTo>
                    <a:pt x="239173" y="5109"/>
                    <a:pt x="249871" y="2915"/>
                    <a:pt x="260432" y="137"/>
                  </a:cubicBezTo>
                  <a:cubicBezTo>
                    <a:pt x="249940" y="3121"/>
                    <a:pt x="239276" y="5521"/>
                    <a:pt x="228509" y="7475"/>
                  </a:cubicBezTo>
                  <a:cubicBezTo>
                    <a:pt x="217742" y="9327"/>
                    <a:pt x="206871" y="10698"/>
                    <a:pt x="195967" y="11761"/>
                  </a:cubicBezTo>
                  <a:cubicBezTo>
                    <a:pt x="185063" y="12790"/>
                    <a:pt x="174125" y="13339"/>
                    <a:pt x="163186" y="13716"/>
                  </a:cubicBezTo>
                  <a:cubicBezTo>
                    <a:pt x="152248" y="14025"/>
                    <a:pt x="141275" y="14025"/>
                    <a:pt x="130336" y="13819"/>
                  </a:cubicBezTo>
                  <a:cubicBezTo>
                    <a:pt x="108459" y="13236"/>
                    <a:pt x="86582" y="11864"/>
                    <a:pt x="64843" y="9533"/>
                  </a:cubicBezTo>
                  <a:cubicBezTo>
                    <a:pt x="53972" y="8367"/>
                    <a:pt x="43102" y="7029"/>
                    <a:pt x="32301" y="5486"/>
                  </a:cubicBezTo>
                  <a:cubicBezTo>
                    <a:pt x="21500" y="3840"/>
                    <a:pt x="10698" y="2092"/>
                    <a:pt x="0" y="0"/>
                  </a:cubicBezTo>
                  <a:close/>
                </a:path>
              </a:pathLst>
            </a:custGeom>
            <a:solidFill>
              <a:srgbClr val="DAEEF7">
                <a:alpha val="50000"/>
              </a:srgbClr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EB984DE9-ED55-4377-AA1B-976450262BF6}"/>
                </a:ext>
              </a:extLst>
            </p:cNvPr>
            <p:cNvSpPr/>
            <p:nvPr/>
          </p:nvSpPr>
          <p:spPr>
            <a:xfrm>
              <a:off x="10435181" y="2112515"/>
              <a:ext cx="291207" cy="228599"/>
            </a:xfrm>
            <a:custGeom>
              <a:avLst/>
              <a:gdLst>
                <a:gd name="connsiteX0" fmla="*/ 287362 w 291207"/>
                <a:gd name="connsiteY0" fmla="*/ 192218 h 228599"/>
                <a:gd name="connsiteX1" fmla="*/ 242922 w 291207"/>
                <a:gd name="connsiteY1" fmla="*/ 29752 h 228599"/>
                <a:gd name="connsiteX2" fmla="*/ 58854 w 291207"/>
                <a:gd name="connsiteY2" fmla="*/ 23306 h 228599"/>
                <a:gd name="connsiteX3" fmla="*/ 27375 w 291207"/>
                <a:gd name="connsiteY3" fmla="*/ 228600 h 228599"/>
                <a:gd name="connsiteX4" fmla="*/ 166799 w 291207"/>
                <a:gd name="connsiteY4" fmla="*/ 142052 h 228599"/>
                <a:gd name="connsiteX5" fmla="*/ 287362 w 291207"/>
                <a:gd name="connsiteY5" fmla="*/ 192218 h 2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207" h="228599">
                  <a:moveTo>
                    <a:pt x="287362" y="192218"/>
                  </a:moveTo>
                  <a:cubicBezTo>
                    <a:pt x="287362" y="192218"/>
                    <a:pt x="310576" y="72066"/>
                    <a:pt x="242922" y="29752"/>
                  </a:cubicBezTo>
                  <a:cubicBezTo>
                    <a:pt x="175234" y="-12562"/>
                    <a:pt x="105488" y="-5121"/>
                    <a:pt x="58854" y="23306"/>
                  </a:cubicBezTo>
                  <a:cubicBezTo>
                    <a:pt x="12219" y="51732"/>
                    <a:pt x="-29203" y="142018"/>
                    <a:pt x="27375" y="228600"/>
                  </a:cubicBezTo>
                  <a:lnTo>
                    <a:pt x="166799" y="142052"/>
                  </a:lnTo>
                  <a:lnTo>
                    <a:pt x="287362" y="192218"/>
                  </a:ln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F28F706-E58E-4C82-9D85-F2E52E0F7B55}"/>
                </a:ext>
              </a:extLst>
            </p:cNvPr>
            <p:cNvSpPr/>
            <p:nvPr/>
          </p:nvSpPr>
          <p:spPr>
            <a:xfrm>
              <a:off x="10683110" y="3154680"/>
              <a:ext cx="63984" cy="113499"/>
            </a:xfrm>
            <a:custGeom>
              <a:avLst/>
              <a:gdLst>
                <a:gd name="connsiteX0" fmla="*/ 0 w 63984"/>
                <a:gd name="connsiteY0" fmla="*/ 0 h 113499"/>
                <a:gd name="connsiteX1" fmla="*/ 1748 w 63984"/>
                <a:gd name="connsiteY1" fmla="*/ 3669 h 113499"/>
                <a:gd name="connsiteX2" fmla="*/ 3635 w 63984"/>
                <a:gd name="connsiteY2" fmla="*/ 7269 h 113499"/>
                <a:gd name="connsiteX3" fmla="*/ 7441 w 63984"/>
                <a:gd name="connsiteY3" fmla="*/ 14436 h 113499"/>
                <a:gd name="connsiteX4" fmla="*/ 13819 w 63984"/>
                <a:gd name="connsiteY4" fmla="*/ 26300 h 113499"/>
                <a:gd name="connsiteX5" fmla="*/ 31992 w 63984"/>
                <a:gd name="connsiteY5" fmla="*/ 57882 h 113499"/>
                <a:gd name="connsiteX6" fmla="*/ 63985 w 63984"/>
                <a:gd name="connsiteY6" fmla="*/ 113500 h 113499"/>
                <a:gd name="connsiteX7" fmla="*/ 42794 w 63984"/>
                <a:gd name="connsiteY7" fmla="*/ 87577 h 113499"/>
                <a:gd name="connsiteX8" fmla="*/ 34496 w 63984"/>
                <a:gd name="connsiteY8" fmla="*/ 73552 h 113499"/>
                <a:gd name="connsiteX9" fmla="*/ 26677 w 63984"/>
                <a:gd name="connsiteY9" fmla="*/ 59253 h 113499"/>
                <a:gd name="connsiteX10" fmla="*/ 12276 w 63984"/>
                <a:gd name="connsiteY10" fmla="*/ 30107 h 113499"/>
                <a:gd name="connsiteX11" fmla="*/ 5692 w 63984"/>
                <a:gd name="connsiteY11" fmla="*/ 15259 h 113499"/>
                <a:gd name="connsiteX12" fmla="*/ 2640 w 63984"/>
                <a:gd name="connsiteY12" fmla="*/ 7715 h 113499"/>
                <a:gd name="connsiteX13" fmla="*/ 0 w 63984"/>
                <a:gd name="connsiteY13" fmla="*/ 0 h 11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984" h="113499">
                  <a:moveTo>
                    <a:pt x="0" y="0"/>
                  </a:moveTo>
                  <a:cubicBezTo>
                    <a:pt x="446" y="1269"/>
                    <a:pt x="1131" y="2435"/>
                    <a:pt x="1748" y="3669"/>
                  </a:cubicBezTo>
                  <a:lnTo>
                    <a:pt x="3635" y="7269"/>
                  </a:lnTo>
                  <a:lnTo>
                    <a:pt x="7441" y="14436"/>
                  </a:lnTo>
                  <a:lnTo>
                    <a:pt x="13819" y="26300"/>
                  </a:lnTo>
                  <a:lnTo>
                    <a:pt x="31992" y="57882"/>
                  </a:lnTo>
                  <a:cubicBezTo>
                    <a:pt x="34496" y="62682"/>
                    <a:pt x="58327" y="104207"/>
                    <a:pt x="63985" y="113500"/>
                  </a:cubicBezTo>
                  <a:cubicBezTo>
                    <a:pt x="56956" y="105099"/>
                    <a:pt x="48486" y="96801"/>
                    <a:pt x="42794" y="87577"/>
                  </a:cubicBezTo>
                  <a:cubicBezTo>
                    <a:pt x="39913" y="82948"/>
                    <a:pt x="37239" y="78250"/>
                    <a:pt x="34496" y="73552"/>
                  </a:cubicBezTo>
                  <a:cubicBezTo>
                    <a:pt x="31821" y="68820"/>
                    <a:pt x="29249" y="64054"/>
                    <a:pt x="26677" y="59253"/>
                  </a:cubicBezTo>
                  <a:cubicBezTo>
                    <a:pt x="21637" y="49652"/>
                    <a:pt x="16802" y="39948"/>
                    <a:pt x="12276" y="30107"/>
                  </a:cubicBezTo>
                  <a:cubicBezTo>
                    <a:pt x="10012" y="25203"/>
                    <a:pt x="7818" y="20231"/>
                    <a:pt x="5692" y="15259"/>
                  </a:cubicBezTo>
                  <a:cubicBezTo>
                    <a:pt x="4663" y="12756"/>
                    <a:pt x="3600" y="10253"/>
                    <a:pt x="2640" y="7715"/>
                  </a:cubicBezTo>
                  <a:cubicBezTo>
                    <a:pt x="1680" y="5144"/>
                    <a:pt x="617" y="2640"/>
                    <a:pt x="0" y="0"/>
                  </a:cubicBezTo>
                  <a:close/>
                </a:path>
              </a:pathLst>
            </a:custGeom>
            <a:solidFill>
              <a:srgbClr val="EA9734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2A9BCD9-F06C-4988-8FB4-2026E1078F2F}"/>
                </a:ext>
              </a:extLst>
            </p:cNvPr>
            <p:cNvSpPr/>
            <p:nvPr/>
          </p:nvSpPr>
          <p:spPr>
            <a:xfrm>
              <a:off x="10383621" y="2489761"/>
              <a:ext cx="531151" cy="691593"/>
            </a:xfrm>
            <a:custGeom>
              <a:avLst/>
              <a:gdLst>
                <a:gd name="connsiteX0" fmla="*/ 531152 w 531151"/>
                <a:gd name="connsiteY0" fmla="*/ 194665 h 691593"/>
                <a:gd name="connsiteX1" fmla="*/ 369474 w 531151"/>
                <a:gd name="connsiteY1" fmla="*/ 38303 h 691593"/>
                <a:gd name="connsiteX2" fmla="*/ 238658 w 531151"/>
                <a:gd name="connsiteY2" fmla="*/ 4287 h 691593"/>
                <a:gd name="connsiteX3" fmla="*/ 144189 w 531151"/>
                <a:gd name="connsiteY3" fmla="*/ 8299 h 691593"/>
                <a:gd name="connsiteX4" fmla="*/ 6377 w 531151"/>
                <a:gd name="connsiteY4" fmla="*/ 78422 h 691593"/>
                <a:gd name="connsiteX5" fmla="*/ 1028 w 531151"/>
                <a:gd name="connsiteY5" fmla="*/ 354114 h 691593"/>
                <a:gd name="connsiteX6" fmla="*/ 720 w 531151"/>
                <a:gd name="connsiteY6" fmla="*/ 656894 h 691593"/>
                <a:gd name="connsiteX7" fmla="*/ 410417 w 531151"/>
                <a:gd name="connsiteY7" fmla="*/ 680417 h 691593"/>
                <a:gd name="connsiteX8" fmla="*/ 400644 w 531151"/>
                <a:gd name="connsiteY8" fmla="*/ 266228 h 691593"/>
                <a:gd name="connsiteX9" fmla="*/ 414634 w 531151"/>
                <a:gd name="connsiteY9" fmla="*/ 284094 h 691593"/>
                <a:gd name="connsiteX10" fmla="*/ 531152 w 531151"/>
                <a:gd name="connsiteY10" fmla="*/ 194665 h 69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151" h="691593">
                  <a:moveTo>
                    <a:pt x="531152" y="194665"/>
                  </a:moveTo>
                  <a:cubicBezTo>
                    <a:pt x="477728" y="130131"/>
                    <a:pt x="420772" y="70398"/>
                    <a:pt x="369474" y="38303"/>
                  </a:cubicBezTo>
                  <a:cubicBezTo>
                    <a:pt x="326680" y="11488"/>
                    <a:pt x="255563" y="4116"/>
                    <a:pt x="238658" y="4287"/>
                  </a:cubicBezTo>
                  <a:cubicBezTo>
                    <a:pt x="196927" y="-959"/>
                    <a:pt x="166615" y="-3188"/>
                    <a:pt x="144189" y="8299"/>
                  </a:cubicBezTo>
                  <a:cubicBezTo>
                    <a:pt x="77426" y="17557"/>
                    <a:pt x="7303" y="54968"/>
                    <a:pt x="6377" y="78422"/>
                  </a:cubicBezTo>
                  <a:cubicBezTo>
                    <a:pt x="1783" y="195522"/>
                    <a:pt x="411" y="285294"/>
                    <a:pt x="1028" y="354114"/>
                  </a:cubicBezTo>
                  <a:cubicBezTo>
                    <a:pt x="1028" y="354319"/>
                    <a:pt x="-1063" y="603642"/>
                    <a:pt x="720" y="656894"/>
                  </a:cubicBezTo>
                  <a:cubicBezTo>
                    <a:pt x="720" y="656894"/>
                    <a:pt x="271748" y="715462"/>
                    <a:pt x="410417" y="680417"/>
                  </a:cubicBezTo>
                  <a:cubicBezTo>
                    <a:pt x="410417" y="680417"/>
                    <a:pt x="433494" y="354319"/>
                    <a:pt x="400644" y="266228"/>
                  </a:cubicBezTo>
                  <a:lnTo>
                    <a:pt x="414634" y="284094"/>
                  </a:lnTo>
                  <a:cubicBezTo>
                    <a:pt x="414669" y="284059"/>
                    <a:pt x="470458" y="271406"/>
                    <a:pt x="531152" y="194665"/>
                  </a:cubicBezTo>
                  <a:close/>
                </a:path>
              </a:pathLst>
            </a:custGeom>
            <a:solidFill>
              <a:srgbClr val="FFCC68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6742388-240F-4415-A03D-3D690C31F58A}"/>
                </a:ext>
              </a:extLst>
            </p:cNvPr>
            <p:cNvSpPr/>
            <p:nvPr/>
          </p:nvSpPr>
          <p:spPr>
            <a:xfrm>
              <a:off x="10699740" y="2694576"/>
              <a:ext cx="379967" cy="564893"/>
            </a:xfrm>
            <a:custGeom>
              <a:avLst/>
              <a:gdLst>
                <a:gd name="connsiteX0" fmla="*/ 206837 w 379967"/>
                <a:gd name="connsiteY0" fmla="*/ 0 h 564893"/>
                <a:gd name="connsiteX1" fmla="*/ 108939 w 379967"/>
                <a:gd name="connsiteY1" fmla="*/ 75884 h 564893"/>
                <a:gd name="connsiteX2" fmla="*/ 239927 w 379967"/>
                <a:gd name="connsiteY2" fmla="*/ 232966 h 564893"/>
                <a:gd name="connsiteX3" fmla="*/ 0 w 379967"/>
                <a:gd name="connsiteY3" fmla="*/ 491341 h 564893"/>
                <a:gd name="connsiteX4" fmla="*/ 42176 w 379967"/>
                <a:gd name="connsiteY4" fmla="*/ 564893 h 564893"/>
                <a:gd name="connsiteX5" fmla="*/ 83085 w 379967"/>
                <a:gd name="connsiteY5" fmla="*/ 487398 h 564893"/>
                <a:gd name="connsiteX6" fmla="*/ 379967 w 379967"/>
                <a:gd name="connsiteY6" fmla="*/ 241676 h 564893"/>
                <a:gd name="connsiteX7" fmla="*/ 206837 w 379967"/>
                <a:gd name="connsiteY7" fmla="*/ 0 h 56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967" h="564893">
                  <a:moveTo>
                    <a:pt x="206837" y="0"/>
                  </a:moveTo>
                  <a:cubicBezTo>
                    <a:pt x="170044" y="44714"/>
                    <a:pt x="129342" y="68409"/>
                    <a:pt x="108939" y="75884"/>
                  </a:cubicBezTo>
                  <a:lnTo>
                    <a:pt x="239927" y="232966"/>
                  </a:lnTo>
                  <a:lnTo>
                    <a:pt x="0" y="491341"/>
                  </a:lnTo>
                  <a:lnTo>
                    <a:pt x="42176" y="564893"/>
                  </a:lnTo>
                  <a:cubicBezTo>
                    <a:pt x="75541" y="548743"/>
                    <a:pt x="83085" y="487398"/>
                    <a:pt x="83085" y="487398"/>
                  </a:cubicBezTo>
                  <a:cubicBezTo>
                    <a:pt x="83085" y="487398"/>
                    <a:pt x="379933" y="289133"/>
                    <a:pt x="379967" y="241676"/>
                  </a:cubicBezTo>
                  <a:cubicBezTo>
                    <a:pt x="380002" y="178068"/>
                    <a:pt x="206837" y="0"/>
                    <a:pt x="206837" y="0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92C17C6-9BCF-431C-A7BB-8B039F10B884}"/>
                </a:ext>
              </a:extLst>
            </p:cNvPr>
            <p:cNvSpPr/>
            <p:nvPr/>
          </p:nvSpPr>
          <p:spPr>
            <a:xfrm>
              <a:off x="10668674" y="2619996"/>
              <a:ext cx="246168" cy="158591"/>
            </a:xfrm>
            <a:custGeom>
              <a:avLst/>
              <a:gdLst>
                <a:gd name="connsiteX0" fmla="*/ 240030 w 246168"/>
                <a:gd name="connsiteY0" fmla="*/ 71460 h 158591"/>
                <a:gd name="connsiteX1" fmla="*/ 233961 w 246168"/>
                <a:gd name="connsiteY1" fmla="*/ 78456 h 158591"/>
                <a:gd name="connsiteX2" fmla="*/ 227617 w 246168"/>
                <a:gd name="connsiteY2" fmla="*/ 85176 h 158591"/>
                <a:gd name="connsiteX3" fmla="*/ 224463 w 246168"/>
                <a:gd name="connsiteY3" fmla="*/ 88571 h 158591"/>
                <a:gd name="connsiteX4" fmla="*/ 221136 w 246168"/>
                <a:gd name="connsiteY4" fmla="*/ 91794 h 158591"/>
                <a:gd name="connsiteX5" fmla="*/ 214484 w 246168"/>
                <a:gd name="connsiteY5" fmla="*/ 98207 h 158591"/>
                <a:gd name="connsiteX6" fmla="*/ 207557 w 246168"/>
                <a:gd name="connsiteY6" fmla="*/ 104344 h 158591"/>
                <a:gd name="connsiteX7" fmla="*/ 193258 w 246168"/>
                <a:gd name="connsiteY7" fmla="*/ 116003 h 158591"/>
                <a:gd name="connsiteX8" fmla="*/ 162226 w 246168"/>
                <a:gd name="connsiteY8" fmla="*/ 135857 h 158591"/>
                <a:gd name="connsiteX9" fmla="*/ 158180 w 246168"/>
                <a:gd name="connsiteY9" fmla="*/ 138017 h 158591"/>
                <a:gd name="connsiteX10" fmla="*/ 154031 w 246168"/>
                <a:gd name="connsiteY10" fmla="*/ 140006 h 158591"/>
                <a:gd name="connsiteX11" fmla="*/ 145664 w 246168"/>
                <a:gd name="connsiteY11" fmla="*/ 143778 h 158591"/>
                <a:gd name="connsiteX12" fmla="*/ 141412 w 246168"/>
                <a:gd name="connsiteY12" fmla="*/ 145492 h 158591"/>
                <a:gd name="connsiteX13" fmla="*/ 137126 w 246168"/>
                <a:gd name="connsiteY13" fmla="*/ 147104 h 158591"/>
                <a:gd name="connsiteX14" fmla="*/ 131194 w 246168"/>
                <a:gd name="connsiteY14" fmla="*/ 149059 h 158591"/>
                <a:gd name="connsiteX15" fmla="*/ 116861 w 246168"/>
                <a:gd name="connsiteY15" fmla="*/ 131879 h 158591"/>
                <a:gd name="connsiteX16" fmla="*/ 100573 w 246168"/>
                <a:gd name="connsiteY16" fmla="*/ 112711 h 158591"/>
                <a:gd name="connsiteX17" fmla="*/ 67723 w 246168"/>
                <a:gd name="connsiteY17" fmla="*/ 74615 h 158591"/>
                <a:gd name="connsiteX18" fmla="*/ 34256 w 246168"/>
                <a:gd name="connsiteY18" fmla="*/ 36999 h 158591"/>
                <a:gd name="connsiteX19" fmla="*/ 0 w 246168"/>
                <a:gd name="connsiteY19" fmla="*/ 0 h 158591"/>
                <a:gd name="connsiteX20" fmla="*/ 30553 w 246168"/>
                <a:gd name="connsiteY20" fmla="*/ 39914 h 158591"/>
                <a:gd name="connsiteX21" fmla="*/ 61928 w 246168"/>
                <a:gd name="connsiteY21" fmla="*/ 79210 h 158591"/>
                <a:gd name="connsiteX22" fmla="*/ 93920 w 246168"/>
                <a:gd name="connsiteY22" fmla="*/ 118026 h 158591"/>
                <a:gd name="connsiteX23" fmla="*/ 110037 w 246168"/>
                <a:gd name="connsiteY23" fmla="*/ 137331 h 158591"/>
                <a:gd name="connsiteX24" fmla="*/ 126325 w 246168"/>
                <a:gd name="connsiteY24" fmla="*/ 156500 h 158591"/>
                <a:gd name="connsiteX25" fmla="*/ 128107 w 246168"/>
                <a:gd name="connsiteY25" fmla="*/ 158591 h 158591"/>
                <a:gd name="connsiteX26" fmla="*/ 130679 w 246168"/>
                <a:gd name="connsiteY26" fmla="*/ 157905 h 158591"/>
                <a:gd name="connsiteX27" fmla="*/ 140143 w 246168"/>
                <a:gd name="connsiteY27" fmla="*/ 154854 h 158591"/>
                <a:gd name="connsiteX28" fmla="*/ 149093 w 246168"/>
                <a:gd name="connsiteY28" fmla="*/ 151185 h 158591"/>
                <a:gd name="connsiteX29" fmla="*/ 157734 w 246168"/>
                <a:gd name="connsiteY29" fmla="*/ 147001 h 158591"/>
                <a:gd name="connsiteX30" fmla="*/ 161986 w 246168"/>
                <a:gd name="connsiteY30" fmla="*/ 144807 h 158591"/>
                <a:gd name="connsiteX31" fmla="*/ 166135 w 246168"/>
                <a:gd name="connsiteY31" fmla="*/ 142441 h 158591"/>
                <a:gd name="connsiteX32" fmla="*/ 197270 w 246168"/>
                <a:gd name="connsiteY32" fmla="*/ 120701 h 158591"/>
                <a:gd name="connsiteX33" fmla="*/ 204334 w 246168"/>
                <a:gd name="connsiteY33" fmla="*/ 114426 h 158591"/>
                <a:gd name="connsiteX34" fmla="*/ 211158 w 246168"/>
                <a:gd name="connsiteY34" fmla="*/ 107945 h 158591"/>
                <a:gd name="connsiteX35" fmla="*/ 217776 w 246168"/>
                <a:gd name="connsiteY35" fmla="*/ 101293 h 158591"/>
                <a:gd name="connsiteX36" fmla="*/ 223983 w 246168"/>
                <a:gd name="connsiteY36" fmla="*/ 94263 h 158591"/>
                <a:gd name="connsiteX37" fmla="*/ 227068 w 246168"/>
                <a:gd name="connsiteY37" fmla="*/ 90766 h 158591"/>
                <a:gd name="connsiteX38" fmla="*/ 229949 w 246168"/>
                <a:gd name="connsiteY38" fmla="*/ 87096 h 158591"/>
                <a:gd name="connsiteX39" fmla="*/ 235675 w 246168"/>
                <a:gd name="connsiteY39" fmla="*/ 79724 h 158591"/>
                <a:gd name="connsiteX40" fmla="*/ 246168 w 246168"/>
                <a:gd name="connsiteY40" fmla="*/ 64397 h 158591"/>
                <a:gd name="connsiteX41" fmla="*/ 240030 w 246168"/>
                <a:gd name="connsiteY41" fmla="*/ 71460 h 15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6168" h="158591">
                  <a:moveTo>
                    <a:pt x="240030" y="71460"/>
                  </a:moveTo>
                  <a:cubicBezTo>
                    <a:pt x="237973" y="73758"/>
                    <a:pt x="236121" y="76227"/>
                    <a:pt x="233961" y="78456"/>
                  </a:cubicBezTo>
                  <a:lnTo>
                    <a:pt x="227617" y="85176"/>
                  </a:lnTo>
                  <a:lnTo>
                    <a:pt x="224463" y="88571"/>
                  </a:lnTo>
                  <a:lnTo>
                    <a:pt x="221136" y="91794"/>
                  </a:lnTo>
                  <a:lnTo>
                    <a:pt x="214484" y="98207"/>
                  </a:lnTo>
                  <a:cubicBezTo>
                    <a:pt x="212255" y="100298"/>
                    <a:pt x="209855" y="102287"/>
                    <a:pt x="207557" y="104344"/>
                  </a:cubicBezTo>
                  <a:cubicBezTo>
                    <a:pt x="203031" y="108528"/>
                    <a:pt x="197990" y="112094"/>
                    <a:pt x="193258" y="116003"/>
                  </a:cubicBezTo>
                  <a:cubicBezTo>
                    <a:pt x="183383" y="123375"/>
                    <a:pt x="173028" y="129993"/>
                    <a:pt x="162226" y="135857"/>
                  </a:cubicBezTo>
                  <a:lnTo>
                    <a:pt x="158180" y="138017"/>
                  </a:lnTo>
                  <a:cubicBezTo>
                    <a:pt x="156808" y="138703"/>
                    <a:pt x="155403" y="139355"/>
                    <a:pt x="154031" y="140006"/>
                  </a:cubicBezTo>
                  <a:cubicBezTo>
                    <a:pt x="151287" y="141378"/>
                    <a:pt x="148476" y="142578"/>
                    <a:pt x="145664" y="143778"/>
                  </a:cubicBezTo>
                  <a:cubicBezTo>
                    <a:pt x="144258" y="144395"/>
                    <a:pt x="142818" y="144910"/>
                    <a:pt x="141412" y="145492"/>
                  </a:cubicBezTo>
                  <a:cubicBezTo>
                    <a:pt x="140006" y="146041"/>
                    <a:pt x="138566" y="146624"/>
                    <a:pt x="137126" y="147104"/>
                  </a:cubicBezTo>
                  <a:cubicBezTo>
                    <a:pt x="135171" y="147824"/>
                    <a:pt x="133148" y="148476"/>
                    <a:pt x="131194" y="149059"/>
                  </a:cubicBezTo>
                  <a:lnTo>
                    <a:pt x="116861" y="131879"/>
                  </a:lnTo>
                  <a:lnTo>
                    <a:pt x="100573" y="112711"/>
                  </a:lnTo>
                  <a:cubicBezTo>
                    <a:pt x="89771" y="99887"/>
                    <a:pt x="78696" y="87302"/>
                    <a:pt x="67723" y="74615"/>
                  </a:cubicBezTo>
                  <a:cubicBezTo>
                    <a:pt x="56613" y="62030"/>
                    <a:pt x="45537" y="49446"/>
                    <a:pt x="34256" y="36999"/>
                  </a:cubicBezTo>
                  <a:cubicBezTo>
                    <a:pt x="22975" y="24552"/>
                    <a:pt x="11659" y="12139"/>
                    <a:pt x="0" y="0"/>
                  </a:cubicBezTo>
                  <a:cubicBezTo>
                    <a:pt x="9944" y="13510"/>
                    <a:pt x="20231" y="26746"/>
                    <a:pt x="30553" y="39914"/>
                  </a:cubicBezTo>
                  <a:cubicBezTo>
                    <a:pt x="40874" y="53115"/>
                    <a:pt x="51401" y="66145"/>
                    <a:pt x="61928" y="79210"/>
                  </a:cubicBezTo>
                  <a:cubicBezTo>
                    <a:pt x="72558" y="92172"/>
                    <a:pt x="83119" y="105202"/>
                    <a:pt x="93920" y="118026"/>
                  </a:cubicBezTo>
                  <a:lnTo>
                    <a:pt x="110037" y="137331"/>
                  </a:lnTo>
                  <a:lnTo>
                    <a:pt x="126325" y="156500"/>
                  </a:lnTo>
                  <a:lnTo>
                    <a:pt x="128107" y="158591"/>
                  </a:lnTo>
                  <a:lnTo>
                    <a:pt x="130679" y="157905"/>
                  </a:lnTo>
                  <a:cubicBezTo>
                    <a:pt x="134108" y="157014"/>
                    <a:pt x="137057" y="155985"/>
                    <a:pt x="140143" y="154854"/>
                  </a:cubicBezTo>
                  <a:cubicBezTo>
                    <a:pt x="143195" y="153756"/>
                    <a:pt x="146178" y="152522"/>
                    <a:pt x="149093" y="151185"/>
                  </a:cubicBezTo>
                  <a:cubicBezTo>
                    <a:pt x="152008" y="149847"/>
                    <a:pt x="154922" y="148510"/>
                    <a:pt x="157734" y="147001"/>
                  </a:cubicBezTo>
                  <a:cubicBezTo>
                    <a:pt x="159140" y="146281"/>
                    <a:pt x="160580" y="145561"/>
                    <a:pt x="161986" y="144807"/>
                  </a:cubicBezTo>
                  <a:lnTo>
                    <a:pt x="166135" y="142441"/>
                  </a:lnTo>
                  <a:cubicBezTo>
                    <a:pt x="177211" y="136131"/>
                    <a:pt x="187498" y="128690"/>
                    <a:pt x="197270" y="120701"/>
                  </a:cubicBezTo>
                  <a:lnTo>
                    <a:pt x="204334" y="114426"/>
                  </a:lnTo>
                  <a:cubicBezTo>
                    <a:pt x="206735" y="112368"/>
                    <a:pt x="208929" y="110139"/>
                    <a:pt x="211158" y="107945"/>
                  </a:cubicBezTo>
                  <a:cubicBezTo>
                    <a:pt x="213352" y="105716"/>
                    <a:pt x="215650" y="103556"/>
                    <a:pt x="217776" y="101293"/>
                  </a:cubicBezTo>
                  <a:lnTo>
                    <a:pt x="223983" y="94263"/>
                  </a:lnTo>
                  <a:lnTo>
                    <a:pt x="227068" y="90766"/>
                  </a:lnTo>
                  <a:lnTo>
                    <a:pt x="229949" y="87096"/>
                  </a:lnTo>
                  <a:lnTo>
                    <a:pt x="235675" y="79724"/>
                  </a:lnTo>
                  <a:cubicBezTo>
                    <a:pt x="239379" y="74752"/>
                    <a:pt x="242705" y="69506"/>
                    <a:pt x="246168" y="64397"/>
                  </a:cubicBezTo>
                  <a:lnTo>
                    <a:pt x="240030" y="71460"/>
                  </a:lnTo>
                  <a:close/>
                </a:path>
              </a:pathLst>
            </a:custGeom>
            <a:solidFill>
              <a:srgbClr val="FBF9E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946FB14-3BB4-4AB4-9240-25706D9DE217}"/>
                </a:ext>
              </a:extLst>
            </p:cNvPr>
            <p:cNvSpPr/>
            <p:nvPr/>
          </p:nvSpPr>
          <p:spPr>
            <a:xfrm>
              <a:off x="10527707" y="2408049"/>
              <a:ext cx="95737" cy="109284"/>
            </a:xfrm>
            <a:custGeom>
              <a:avLst/>
              <a:gdLst>
                <a:gd name="connsiteX0" fmla="*/ 0 w 95737"/>
                <a:gd name="connsiteY0" fmla="*/ 95086 h 109284"/>
                <a:gd name="connsiteX1" fmla="*/ 95738 w 95737"/>
                <a:gd name="connsiteY1" fmla="*/ 95120 h 109284"/>
                <a:gd name="connsiteX2" fmla="*/ 95738 w 95737"/>
                <a:gd name="connsiteY2" fmla="*/ 95120 h 109284"/>
                <a:gd name="connsiteX3" fmla="*/ 85897 w 95737"/>
                <a:gd name="connsiteY3" fmla="*/ 17248 h 109284"/>
                <a:gd name="connsiteX4" fmla="*/ 2469 w 95737"/>
                <a:gd name="connsiteY4" fmla="*/ 0 h 109284"/>
                <a:gd name="connsiteX5" fmla="*/ 0 w 95737"/>
                <a:gd name="connsiteY5" fmla="*/ 95086 h 109284"/>
                <a:gd name="connsiteX6" fmla="*/ 0 w 95737"/>
                <a:gd name="connsiteY6" fmla="*/ 95086 h 10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37" h="109284">
                  <a:moveTo>
                    <a:pt x="0" y="95086"/>
                  </a:moveTo>
                  <a:cubicBezTo>
                    <a:pt x="0" y="95086"/>
                    <a:pt x="53801" y="127010"/>
                    <a:pt x="95738" y="95120"/>
                  </a:cubicBezTo>
                  <a:lnTo>
                    <a:pt x="95738" y="95120"/>
                  </a:lnTo>
                  <a:lnTo>
                    <a:pt x="85897" y="17248"/>
                  </a:lnTo>
                  <a:lnTo>
                    <a:pt x="2469" y="0"/>
                  </a:lnTo>
                  <a:lnTo>
                    <a:pt x="0" y="95086"/>
                  </a:lnTo>
                  <a:lnTo>
                    <a:pt x="0" y="95086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88EE697-DDFF-4333-B432-AD4BE6C67CA0}"/>
                </a:ext>
              </a:extLst>
            </p:cNvPr>
            <p:cNvSpPr/>
            <p:nvPr/>
          </p:nvSpPr>
          <p:spPr>
            <a:xfrm>
              <a:off x="10528839" y="2408083"/>
              <a:ext cx="88331" cy="55202"/>
            </a:xfrm>
            <a:custGeom>
              <a:avLst/>
              <a:gdLst>
                <a:gd name="connsiteX0" fmla="*/ 0 w 88331"/>
                <a:gd name="connsiteY0" fmla="*/ 50783 h 55202"/>
                <a:gd name="connsiteX1" fmla="*/ 1337 w 88331"/>
                <a:gd name="connsiteY1" fmla="*/ 0 h 55202"/>
                <a:gd name="connsiteX2" fmla="*/ 85965 w 88331"/>
                <a:gd name="connsiteY2" fmla="*/ 26369 h 55202"/>
                <a:gd name="connsiteX3" fmla="*/ 88331 w 88331"/>
                <a:gd name="connsiteY3" fmla="*/ 45400 h 55202"/>
                <a:gd name="connsiteX4" fmla="*/ 0 w 88331"/>
                <a:gd name="connsiteY4" fmla="*/ 50783 h 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31" h="55202">
                  <a:moveTo>
                    <a:pt x="0" y="50783"/>
                  </a:moveTo>
                  <a:lnTo>
                    <a:pt x="1337" y="0"/>
                  </a:lnTo>
                  <a:lnTo>
                    <a:pt x="85965" y="26369"/>
                  </a:lnTo>
                  <a:lnTo>
                    <a:pt x="88331" y="45400"/>
                  </a:lnTo>
                  <a:cubicBezTo>
                    <a:pt x="69540" y="52224"/>
                    <a:pt x="33845" y="60453"/>
                    <a:pt x="0" y="50783"/>
                  </a:cubicBezTo>
                  <a:close/>
                </a:path>
              </a:pathLst>
            </a:custGeom>
            <a:solidFill>
              <a:srgbClr val="FC8D84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A29F00B-8FB8-43EF-938D-8169CC1BDEEA}"/>
                </a:ext>
              </a:extLst>
            </p:cNvPr>
            <p:cNvSpPr/>
            <p:nvPr/>
          </p:nvSpPr>
          <p:spPr>
            <a:xfrm>
              <a:off x="10453299" y="2168806"/>
              <a:ext cx="282528" cy="279716"/>
            </a:xfrm>
            <a:custGeom>
              <a:avLst/>
              <a:gdLst>
                <a:gd name="connsiteX0" fmla="*/ 16630 w 282528"/>
                <a:gd name="connsiteY0" fmla="*/ 216680 h 279716"/>
                <a:gd name="connsiteX1" fmla="*/ 9018 w 282528"/>
                <a:gd name="connsiteY1" fmla="*/ 196552 h 279716"/>
                <a:gd name="connsiteX2" fmla="*/ 1268 w 282528"/>
                <a:gd name="connsiteY2" fmla="*/ 141071 h 279716"/>
                <a:gd name="connsiteX3" fmla="*/ 548 w 282528"/>
                <a:gd name="connsiteY3" fmla="*/ 130132 h 279716"/>
                <a:gd name="connsiteX4" fmla="*/ 5280 w 282528"/>
                <a:gd name="connsiteY4" fmla="*/ 84527 h 279716"/>
                <a:gd name="connsiteX5" fmla="*/ 123135 w 282528"/>
                <a:gd name="connsiteY5" fmla="*/ 2 h 279716"/>
                <a:gd name="connsiteX6" fmla="*/ 245173 w 282528"/>
                <a:gd name="connsiteY6" fmla="*/ 128383 h 279716"/>
                <a:gd name="connsiteX7" fmla="*/ 269142 w 282528"/>
                <a:gd name="connsiteY7" fmla="*/ 128418 h 279716"/>
                <a:gd name="connsiteX8" fmla="*/ 277200 w 282528"/>
                <a:gd name="connsiteY8" fmla="*/ 172549 h 279716"/>
                <a:gd name="connsiteX9" fmla="*/ 234543 w 282528"/>
                <a:gd name="connsiteY9" fmla="*/ 189865 h 279716"/>
                <a:gd name="connsiteX10" fmla="*/ 229331 w 282528"/>
                <a:gd name="connsiteY10" fmla="*/ 186094 h 279716"/>
                <a:gd name="connsiteX11" fmla="*/ 106847 w 282528"/>
                <a:gd name="connsiteY11" fmla="*/ 279225 h 279716"/>
                <a:gd name="connsiteX12" fmla="*/ 34838 w 282528"/>
                <a:gd name="connsiteY12" fmla="*/ 243426 h 279716"/>
                <a:gd name="connsiteX13" fmla="*/ 30997 w 282528"/>
                <a:gd name="connsiteY13" fmla="*/ 239346 h 279716"/>
                <a:gd name="connsiteX14" fmla="*/ 16630 w 282528"/>
                <a:gd name="connsiteY14" fmla="*/ 216680 h 27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528" h="279716">
                  <a:moveTo>
                    <a:pt x="16630" y="216680"/>
                  </a:moveTo>
                  <a:cubicBezTo>
                    <a:pt x="13475" y="210268"/>
                    <a:pt x="10938" y="203547"/>
                    <a:pt x="9018" y="196552"/>
                  </a:cubicBezTo>
                  <a:cubicBezTo>
                    <a:pt x="3497" y="177761"/>
                    <a:pt x="1577" y="158079"/>
                    <a:pt x="1268" y="141071"/>
                  </a:cubicBezTo>
                  <a:cubicBezTo>
                    <a:pt x="1200" y="137402"/>
                    <a:pt x="926" y="133767"/>
                    <a:pt x="548" y="130132"/>
                  </a:cubicBezTo>
                  <a:cubicBezTo>
                    <a:pt x="-892" y="115422"/>
                    <a:pt x="445" y="100060"/>
                    <a:pt x="5280" y="84527"/>
                  </a:cubicBezTo>
                  <a:cubicBezTo>
                    <a:pt x="20779" y="34532"/>
                    <a:pt x="69265" y="-273"/>
                    <a:pt x="123135" y="2"/>
                  </a:cubicBezTo>
                  <a:cubicBezTo>
                    <a:pt x="195692" y="379"/>
                    <a:pt x="250797" y="60146"/>
                    <a:pt x="245173" y="128383"/>
                  </a:cubicBezTo>
                  <a:cubicBezTo>
                    <a:pt x="253163" y="124852"/>
                    <a:pt x="261838" y="124577"/>
                    <a:pt x="269142" y="128418"/>
                  </a:cubicBezTo>
                  <a:cubicBezTo>
                    <a:pt x="283132" y="135824"/>
                    <a:pt x="286733" y="155575"/>
                    <a:pt x="277200" y="172549"/>
                  </a:cubicBezTo>
                  <a:cubicBezTo>
                    <a:pt x="267633" y="189523"/>
                    <a:pt x="248533" y="197272"/>
                    <a:pt x="234543" y="189865"/>
                  </a:cubicBezTo>
                  <a:cubicBezTo>
                    <a:pt x="232589" y="188837"/>
                    <a:pt x="230874" y="187534"/>
                    <a:pt x="229331" y="186094"/>
                  </a:cubicBezTo>
                  <a:cubicBezTo>
                    <a:pt x="218427" y="243666"/>
                    <a:pt x="165654" y="284712"/>
                    <a:pt x="106847" y="279225"/>
                  </a:cubicBezTo>
                  <a:cubicBezTo>
                    <a:pt x="78078" y="276551"/>
                    <a:pt x="52943" y="263212"/>
                    <a:pt x="34838" y="243426"/>
                  </a:cubicBezTo>
                  <a:cubicBezTo>
                    <a:pt x="33604" y="242261"/>
                    <a:pt x="32335" y="240923"/>
                    <a:pt x="30997" y="239346"/>
                  </a:cubicBezTo>
                  <a:cubicBezTo>
                    <a:pt x="25168" y="232419"/>
                    <a:pt x="20471" y="224773"/>
                    <a:pt x="16630" y="216680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5CBC926F-6D31-451F-8EFB-E3FCF15AFED3}"/>
                </a:ext>
              </a:extLst>
            </p:cNvPr>
            <p:cNvSpPr/>
            <p:nvPr/>
          </p:nvSpPr>
          <p:spPr>
            <a:xfrm>
              <a:off x="10587696" y="2289597"/>
              <a:ext cx="21433" cy="20739"/>
            </a:xfrm>
            <a:custGeom>
              <a:avLst/>
              <a:gdLst>
                <a:gd name="connsiteX0" fmla="*/ 53 w 21433"/>
                <a:gd name="connsiteY0" fmla="*/ 9375 h 20739"/>
                <a:gd name="connsiteX1" fmla="*/ 9688 w 21433"/>
                <a:gd name="connsiteY1" fmla="*/ 20691 h 20739"/>
                <a:gd name="connsiteX2" fmla="*/ 21381 w 21433"/>
                <a:gd name="connsiteY2" fmla="*/ 11364 h 20739"/>
                <a:gd name="connsiteX3" fmla="*/ 11746 w 21433"/>
                <a:gd name="connsiteY3" fmla="*/ 48 h 20739"/>
                <a:gd name="connsiteX4" fmla="*/ 53 w 21433"/>
                <a:gd name="connsiteY4" fmla="*/ 9375 h 2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3" h="20739">
                  <a:moveTo>
                    <a:pt x="53" y="9375"/>
                  </a:moveTo>
                  <a:cubicBezTo>
                    <a:pt x="-530" y="15067"/>
                    <a:pt x="3790" y="20142"/>
                    <a:pt x="9688" y="20691"/>
                  </a:cubicBezTo>
                  <a:cubicBezTo>
                    <a:pt x="15586" y="21240"/>
                    <a:pt x="20833" y="17056"/>
                    <a:pt x="21381" y="11364"/>
                  </a:cubicBezTo>
                  <a:cubicBezTo>
                    <a:pt x="21964" y="5672"/>
                    <a:pt x="17644" y="597"/>
                    <a:pt x="11746" y="48"/>
                  </a:cubicBezTo>
                  <a:cubicBezTo>
                    <a:pt x="5848" y="-500"/>
                    <a:pt x="636" y="3683"/>
                    <a:pt x="53" y="9375"/>
                  </a:cubicBezTo>
                  <a:close/>
                </a:path>
              </a:pathLst>
            </a:custGeom>
            <a:solidFill>
              <a:srgbClr val="33333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ECEBA3E-BD08-4F49-A534-FE166A92C1CF}"/>
                </a:ext>
              </a:extLst>
            </p:cNvPr>
            <p:cNvSpPr/>
            <p:nvPr/>
          </p:nvSpPr>
          <p:spPr>
            <a:xfrm>
              <a:off x="10495525" y="2286883"/>
              <a:ext cx="21433" cy="20745"/>
            </a:xfrm>
            <a:custGeom>
              <a:avLst/>
              <a:gdLst>
                <a:gd name="connsiteX0" fmla="*/ 53 w 21433"/>
                <a:gd name="connsiteY0" fmla="*/ 9381 h 20745"/>
                <a:gd name="connsiteX1" fmla="*/ 9688 w 21433"/>
                <a:gd name="connsiteY1" fmla="*/ 20697 h 20745"/>
                <a:gd name="connsiteX2" fmla="*/ 21381 w 21433"/>
                <a:gd name="connsiteY2" fmla="*/ 11370 h 20745"/>
                <a:gd name="connsiteX3" fmla="*/ 11746 w 21433"/>
                <a:gd name="connsiteY3" fmla="*/ 54 h 20745"/>
                <a:gd name="connsiteX4" fmla="*/ 53 w 21433"/>
                <a:gd name="connsiteY4" fmla="*/ 9381 h 2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3" h="20745">
                  <a:moveTo>
                    <a:pt x="53" y="9381"/>
                  </a:moveTo>
                  <a:cubicBezTo>
                    <a:pt x="-530" y="15073"/>
                    <a:pt x="3790" y="20148"/>
                    <a:pt x="9688" y="20697"/>
                  </a:cubicBezTo>
                  <a:cubicBezTo>
                    <a:pt x="15586" y="21245"/>
                    <a:pt x="20798" y="17062"/>
                    <a:pt x="21381" y="11370"/>
                  </a:cubicBezTo>
                  <a:cubicBezTo>
                    <a:pt x="21964" y="5678"/>
                    <a:pt x="17644" y="603"/>
                    <a:pt x="11746" y="54"/>
                  </a:cubicBezTo>
                  <a:cubicBezTo>
                    <a:pt x="5848" y="-529"/>
                    <a:pt x="601" y="3655"/>
                    <a:pt x="53" y="9381"/>
                  </a:cubicBezTo>
                  <a:close/>
                </a:path>
              </a:pathLst>
            </a:custGeom>
            <a:solidFill>
              <a:srgbClr val="33333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F1296E1-4CED-4B15-BD91-53E3DE85ED15}"/>
                </a:ext>
              </a:extLst>
            </p:cNvPr>
            <p:cNvSpPr/>
            <p:nvPr/>
          </p:nvSpPr>
          <p:spPr>
            <a:xfrm>
              <a:off x="10576913" y="2265964"/>
              <a:ext cx="59115" cy="19533"/>
            </a:xfrm>
            <a:custGeom>
              <a:avLst/>
              <a:gdLst>
                <a:gd name="connsiteX0" fmla="*/ 0 w 59115"/>
                <a:gd name="connsiteY0" fmla="*/ 11303 h 19533"/>
                <a:gd name="connsiteX1" fmla="*/ 15705 w 59115"/>
                <a:gd name="connsiteY1" fmla="*/ 7840 h 19533"/>
                <a:gd name="connsiteX2" fmla="*/ 30690 w 59115"/>
                <a:gd name="connsiteY2" fmla="*/ 7840 h 19533"/>
                <a:gd name="connsiteX3" fmla="*/ 44988 w 59115"/>
                <a:gd name="connsiteY3" fmla="*/ 11989 h 19533"/>
                <a:gd name="connsiteX4" fmla="*/ 46772 w 59115"/>
                <a:gd name="connsiteY4" fmla="*/ 12709 h 19533"/>
                <a:gd name="connsiteX5" fmla="*/ 48486 w 59115"/>
                <a:gd name="connsiteY5" fmla="*/ 13601 h 19533"/>
                <a:gd name="connsiteX6" fmla="*/ 51984 w 59115"/>
                <a:gd name="connsiteY6" fmla="*/ 15418 h 19533"/>
                <a:gd name="connsiteX7" fmla="*/ 59116 w 59115"/>
                <a:gd name="connsiteY7" fmla="*/ 19533 h 19533"/>
                <a:gd name="connsiteX8" fmla="*/ 54453 w 59115"/>
                <a:gd name="connsiteY8" fmla="*/ 12606 h 19533"/>
                <a:gd name="connsiteX9" fmla="*/ 48109 w 59115"/>
                <a:gd name="connsiteY9" fmla="*/ 6880 h 19533"/>
                <a:gd name="connsiteX10" fmla="*/ 31787 w 59115"/>
                <a:gd name="connsiteY10" fmla="*/ 365 h 19533"/>
                <a:gd name="connsiteX11" fmla="*/ 14230 w 59115"/>
                <a:gd name="connsiteY11" fmla="*/ 2079 h 19533"/>
                <a:gd name="connsiteX12" fmla="*/ 0 w 59115"/>
                <a:gd name="connsiteY12" fmla="*/ 11303 h 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115" h="19533">
                  <a:moveTo>
                    <a:pt x="0" y="11303"/>
                  </a:moveTo>
                  <a:cubicBezTo>
                    <a:pt x="5418" y="9726"/>
                    <a:pt x="10596" y="8492"/>
                    <a:pt x="15705" y="7840"/>
                  </a:cubicBezTo>
                  <a:cubicBezTo>
                    <a:pt x="20814" y="7154"/>
                    <a:pt x="25820" y="7154"/>
                    <a:pt x="30690" y="7840"/>
                  </a:cubicBezTo>
                  <a:cubicBezTo>
                    <a:pt x="35524" y="8595"/>
                    <a:pt x="40394" y="9760"/>
                    <a:pt x="44988" y="11989"/>
                  </a:cubicBezTo>
                  <a:lnTo>
                    <a:pt x="46772" y="12709"/>
                  </a:lnTo>
                  <a:cubicBezTo>
                    <a:pt x="47355" y="12949"/>
                    <a:pt x="47903" y="13327"/>
                    <a:pt x="48486" y="13601"/>
                  </a:cubicBezTo>
                  <a:lnTo>
                    <a:pt x="51984" y="15418"/>
                  </a:lnTo>
                  <a:cubicBezTo>
                    <a:pt x="54350" y="16687"/>
                    <a:pt x="56510" y="18264"/>
                    <a:pt x="59116" y="19533"/>
                  </a:cubicBezTo>
                  <a:cubicBezTo>
                    <a:pt x="57779" y="17133"/>
                    <a:pt x="56236" y="14767"/>
                    <a:pt x="54453" y="12606"/>
                  </a:cubicBezTo>
                  <a:cubicBezTo>
                    <a:pt x="52430" y="10686"/>
                    <a:pt x="50612" y="8389"/>
                    <a:pt x="48109" y="6880"/>
                  </a:cubicBezTo>
                  <a:cubicBezTo>
                    <a:pt x="43480" y="3348"/>
                    <a:pt x="37685" y="1222"/>
                    <a:pt x="31787" y="365"/>
                  </a:cubicBezTo>
                  <a:cubicBezTo>
                    <a:pt x="25855" y="-492"/>
                    <a:pt x="19717" y="193"/>
                    <a:pt x="14230" y="2079"/>
                  </a:cubicBezTo>
                  <a:cubicBezTo>
                    <a:pt x="8778" y="4103"/>
                    <a:pt x="3704" y="7051"/>
                    <a:pt x="0" y="11303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864C576A-D265-4508-9163-C289FE5A89B9}"/>
                </a:ext>
              </a:extLst>
            </p:cNvPr>
            <p:cNvSpPr/>
            <p:nvPr/>
          </p:nvSpPr>
          <p:spPr>
            <a:xfrm>
              <a:off x="10474146" y="2261685"/>
              <a:ext cx="59630" cy="16747"/>
            </a:xfrm>
            <a:custGeom>
              <a:avLst/>
              <a:gdLst>
                <a:gd name="connsiteX0" fmla="*/ 59630 w 59630"/>
                <a:gd name="connsiteY0" fmla="*/ 13696 h 16747"/>
                <a:gd name="connsiteX1" fmla="*/ 46326 w 59630"/>
                <a:gd name="connsiteY1" fmla="*/ 3306 h 16747"/>
                <a:gd name="connsiteX2" fmla="*/ 29009 w 59630"/>
                <a:gd name="connsiteY2" fmla="*/ 49 h 16747"/>
                <a:gd name="connsiteX3" fmla="*/ 12139 w 59630"/>
                <a:gd name="connsiteY3" fmla="*/ 5124 h 16747"/>
                <a:gd name="connsiteX4" fmla="*/ 5281 w 59630"/>
                <a:gd name="connsiteY4" fmla="*/ 10267 h 16747"/>
                <a:gd name="connsiteX5" fmla="*/ 0 w 59630"/>
                <a:gd name="connsiteY5" fmla="*/ 16748 h 16747"/>
                <a:gd name="connsiteX6" fmla="*/ 7475 w 59630"/>
                <a:gd name="connsiteY6" fmla="*/ 13285 h 16747"/>
                <a:gd name="connsiteX7" fmla="*/ 11144 w 59630"/>
                <a:gd name="connsiteY7" fmla="*/ 11776 h 16747"/>
                <a:gd name="connsiteX8" fmla="*/ 12927 w 59630"/>
                <a:gd name="connsiteY8" fmla="*/ 11021 h 16747"/>
                <a:gd name="connsiteX9" fmla="*/ 14779 w 59630"/>
                <a:gd name="connsiteY9" fmla="*/ 10439 h 16747"/>
                <a:gd name="connsiteX10" fmla="*/ 29387 w 59630"/>
                <a:gd name="connsiteY10" fmla="*/ 7558 h 16747"/>
                <a:gd name="connsiteX11" fmla="*/ 44337 w 59630"/>
                <a:gd name="connsiteY11" fmla="*/ 8861 h 16747"/>
                <a:gd name="connsiteX12" fmla="*/ 59630 w 59630"/>
                <a:gd name="connsiteY12" fmla="*/ 13696 h 1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630" h="16747">
                  <a:moveTo>
                    <a:pt x="59630" y="13696"/>
                  </a:moveTo>
                  <a:cubicBezTo>
                    <a:pt x="56339" y="9135"/>
                    <a:pt x="51572" y="5741"/>
                    <a:pt x="46326" y="3306"/>
                  </a:cubicBezTo>
                  <a:cubicBezTo>
                    <a:pt x="41045" y="906"/>
                    <a:pt x="35010" y="-260"/>
                    <a:pt x="29009" y="49"/>
                  </a:cubicBezTo>
                  <a:cubicBezTo>
                    <a:pt x="23043" y="392"/>
                    <a:pt x="17042" y="2003"/>
                    <a:pt x="12139" y="5124"/>
                  </a:cubicBezTo>
                  <a:cubicBezTo>
                    <a:pt x="9498" y="6392"/>
                    <a:pt x="7475" y="8518"/>
                    <a:pt x="5281" y="10267"/>
                  </a:cubicBezTo>
                  <a:cubicBezTo>
                    <a:pt x="3292" y="12256"/>
                    <a:pt x="1543" y="14485"/>
                    <a:pt x="0" y="16748"/>
                  </a:cubicBezTo>
                  <a:cubicBezTo>
                    <a:pt x="2709" y="15719"/>
                    <a:pt x="5006" y="14348"/>
                    <a:pt x="7475" y="13285"/>
                  </a:cubicBezTo>
                  <a:lnTo>
                    <a:pt x="11144" y="11776"/>
                  </a:lnTo>
                  <a:cubicBezTo>
                    <a:pt x="11762" y="11536"/>
                    <a:pt x="12310" y="11227"/>
                    <a:pt x="12927" y="11021"/>
                  </a:cubicBezTo>
                  <a:lnTo>
                    <a:pt x="14779" y="10439"/>
                  </a:lnTo>
                  <a:cubicBezTo>
                    <a:pt x="19579" y="8621"/>
                    <a:pt x="24517" y="7867"/>
                    <a:pt x="29387" y="7558"/>
                  </a:cubicBezTo>
                  <a:cubicBezTo>
                    <a:pt x="34290" y="7284"/>
                    <a:pt x="39296" y="7764"/>
                    <a:pt x="44337" y="8861"/>
                  </a:cubicBezTo>
                  <a:cubicBezTo>
                    <a:pt x="49378" y="9993"/>
                    <a:pt x="54384" y="11639"/>
                    <a:pt x="59630" y="13696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E615EF5D-A200-4FBE-8842-43269A43EA4A}"/>
                </a:ext>
              </a:extLst>
            </p:cNvPr>
            <p:cNvSpPr/>
            <p:nvPr/>
          </p:nvSpPr>
          <p:spPr>
            <a:xfrm>
              <a:off x="10531622" y="2275141"/>
              <a:ext cx="26054" cy="71366"/>
            </a:xfrm>
            <a:custGeom>
              <a:avLst/>
              <a:gdLst>
                <a:gd name="connsiteX0" fmla="*/ 18957 w 26054"/>
                <a:gd name="connsiteY0" fmla="*/ 0 h 71366"/>
                <a:gd name="connsiteX1" fmla="*/ 20431 w 26054"/>
                <a:gd name="connsiteY1" fmla="*/ 22357 h 71366"/>
                <a:gd name="connsiteX2" fmla="*/ 18545 w 26054"/>
                <a:gd name="connsiteY2" fmla="*/ 33707 h 71366"/>
                <a:gd name="connsiteX3" fmla="*/ 12990 w 26054"/>
                <a:gd name="connsiteY3" fmla="*/ 44851 h 71366"/>
                <a:gd name="connsiteX4" fmla="*/ 11687 w 26054"/>
                <a:gd name="connsiteY4" fmla="*/ 46086 h 71366"/>
                <a:gd name="connsiteX5" fmla="*/ 10521 w 26054"/>
                <a:gd name="connsiteY5" fmla="*/ 47149 h 71366"/>
                <a:gd name="connsiteX6" fmla="*/ 8978 w 26054"/>
                <a:gd name="connsiteY6" fmla="*/ 48623 h 71366"/>
                <a:gd name="connsiteX7" fmla="*/ 7058 w 26054"/>
                <a:gd name="connsiteY7" fmla="*/ 52018 h 71366"/>
                <a:gd name="connsiteX8" fmla="*/ 8635 w 26054"/>
                <a:gd name="connsiteY8" fmla="*/ 59973 h 71366"/>
                <a:gd name="connsiteX9" fmla="*/ 26054 w 26054"/>
                <a:gd name="connsiteY9" fmla="*/ 71289 h 71366"/>
                <a:gd name="connsiteX10" fmla="*/ 4006 w 26054"/>
                <a:gd name="connsiteY10" fmla="*/ 63265 h 71366"/>
                <a:gd name="connsiteX11" fmla="*/ 268 w 26054"/>
                <a:gd name="connsiteY11" fmla="*/ 50543 h 71366"/>
                <a:gd name="connsiteX12" fmla="*/ 1434 w 26054"/>
                <a:gd name="connsiteY12" fmla="*/ 47149 h 71366"/>
                <a:gd name="connsiteX13" fmla="*/ 3354 w 26054"/>
                <a:gd name="connsiteY13" fmla="*/ 44166 h 71366"/>
                <a:gd name="connsiteX14" fmla="*/ 5789 w 26054"/>
                <a:gd name="connsiteY14" fmla="*/ 41731 h 71366"/>
                <a:gd name="connsiteX15" fmla="*/ 6646 w 26054"/>
                <a:gd name="connsiteY15" fmla="*/ 40874 h 71366"/>
                <a:gd name="connsiteX16" fmla="*/ 7366 w 26054"/>
                <a:gd name="connsiteY16" fmla="*/ 40188 h 71366"/>
                <a:gd name="connsiteX17" fmla="*/ 11824 w 26054"/>
                <a:gd name="connsiteY17" fmla="*/ 31753 h 71366"/>
                <a:gd name="connsiteX18" fmla="*/ 14705 w 26054"/>
                <a:gd name="connsiteY18" fmla="*/ 21568 h 71366"/>
                <a:gd name="connsiteX19" fmla="*/ 18957 w 26054"/>
                <a:gd name="connsiteY19" fmla="*/ 0 h 7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54" h="71366">
                  <a:moveTo>
                    <a:pt x="18957" y="0"/>
                  </a:moveTo>
                  <a:cubicBezTo>
                    <a:pt x="20568" y="7338"/>
                    <a:pt x="20945" y="14813"/>
                    <a:pt x="20431" y="22357"/>
                  </a:cubicBezTo>
                  <a:cubicBezTo>
                    <a:pt x="20157" y="26129"/>
                    <a:pt x="19574" y="29901"/>
                    <a:pt x="18545" y="33707"/>
                  </a:cubicBezTo>
                  <a:cubicBezTo>
                    <a:pt x="17448" y="37479"/>
                    <a:pt x="16008" y="41319"/>
                    <a:pt x="12990" y="44851"/>
                  </a:cubicBezTo>
                  <a:lnTo>
                    <a:pt x="11687" y="46086"/>
                  </a:lnTo>
                  <a:lnTo>
                    <a:pt x="10521" y="47149"/>
                  </a:lnTo>
                  <a:cubicBezTo>
                    <a:pt x="10041" y="47663"/>
                    <a:pt x="9355" y="48040"/>
                    <a:pt x="8978" y="48623"/>
                  </a:cubicBezTo>
                  <a:cubicBezTo>
                    <a:pt x="8052" y="49652"/>
                    <a:pt x="7401" y="50783"/>
                    <a:pt x="7058" y="52018"/>
                  </a:cubicBezTo>
                  <a:cubicBezTo>
                    <a:pt x="6201" y="54453"/>
                    <a:pt x="7058" y="57333"/>
                    <a:pt x="8635" y="59973"/>
                  </a:cubicBezTo>
                  <a:cubicBezTo>
                    <a:pt x="12064" y="65357"/>
                    <a:pt x="18819" y="68923"/>
                    <a:pt x="26054" y="71289"/>
                  </a:cubicBezTo>
                  <a:cubicBezTo>
                    <a:pt x="18476" y="71803"/>
                    <a:pt x="9801" y="69849"/>
                    <a:pt x="4006" y="63265"/>
                  </a:cubicBezTo>
                  <a:cubicBezTo>
                    <a:pt x="1160" y="60076"/>
                    <a:pt x="-726" y="55344"/>
                    <a:pt x="268" y="50543"/>
                  </a:cubicBezTo>
                  <a:cubicBezTo>
                    <a:pt x="508" y="49343"/>
                    <a:pt x="851" y="48212"/>
                    <a:pt x="1434" y="47149"/>
                  </a:cubicBezTo>
                  <a:cubicBezTo>
                    <a:pt x="1914" y="46017"/>
                    <a:pt x="2634" y="45091"/>
                    <a:pt x="3354" y="44166"/>
                  </a:cubicBezTo>
                  <a:cubicBezTo>
                    <a:pt x="4040" y="43171"/>
                    <a:pt x="4966" y="42520"/>
                    <a:pt x="5789" y="41731"/>
                  </a:cubicBezTo>
                  <a:cubicBezTo>
                    <a:pt x="6303" y="41285"/>
                    <a:pt x="6406" y="41148"/>
                    <a:pt x="6646" y="40874"/>
                  </a:cubicBezTo>
                  <a:lnTo>
                    <a:pt x="7366" y="40188"/>
                  </a:lnTo>
                  <a:cubicBezTo>
                    <a:pt x="9252" y="38062"/>
                    <a:pt x="10658" y="34942"/>
                    <a:pt x="11824" y="31753"/>
                  </a:cubicBezTo>
                  <a:cubicBezTo>
                    <a:pt x="13093" y="28529"/>
                    <a:pt x="13779" y="25032"/>
                    <a:pt x="14705" y="21568"/>
                  </a:cubicBezTo>
                  <a:cubicBezTo>
                    <a:pt x="16316" y="14539"/>
                    <a:pt x="17551" y="7338"/>
                    <a:pt x="18957" y="0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F841A804-4546-4708-B3D5-9AF53AC6BEF6}"/>
                </a:ext>
              </a:extLst>
            </p:cNvPr>
            <p:cNvSpPr/>
            <p:nvPr/>
          </p:nvSpPr>
          <p:spPr>
            <a:xfrm>
              <a:off x="10517420" y="2359563"/>
              <a:ext cx="74992" cy="23086"/>
            </a:xfrm>
            <a:custGeom>
              <a:avLst/>
              <a:gdLst>
                <a:gd name="connsiteX0" fmla="*/ 0 w 74992"/>
                <a:gd name="connsiteY0" fmla="*/ 1269 h 23086"/>
                <a:gd name="connsiteX1" fmla="*/ 37891 w 74992"/>
                <a:gd name="connsiteY1" fmla="*/ 23077 h 23086"/>
                <a:gd name="connsiteX2" fmla="*/ 74992 w 74992"/>
                <a:gd name="connsiteY2" fmla="*/ 0 h 23086"/>
                <a:gd name="connsiteX3" fmla="*/ 0 w 74992"/>
                <a:gd name="connsiteY3" fmla="*/ 1269 h 2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92" h="23086">
                  <a:moveTo>
                    <a:pt x="0" y="1269"/>
                  </a:moveTo>
                  <a:cubicBezTo>
                    <a:pt x="3601" y="13990"/>
                    <a:pt x="19271" y="23420"/>
                    <a:pt x="37891" y="23077"/>
                  </a:cubicBezTo>
                  <a:cubicBezTo>
                    <a:pt x="56510" y="22769"/>
                    <a:pt x="71872" y="12824"/>
                    <a:pt x="74992" y="0"/>
                  </a:cubicBezTo>
                  <a:lnTo>
                    <a:pt x="0" y="1269"/>
                  </a:lnTo>
                  <a:close/>
                </a:path>
              </a:pathLst>
            </a:custGeom>
            <a:solidFill>
              <a:srgbClr val="FFFFF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167B688E-60E5-4DAE-9502-7B42D4B39991}"/>
                </a:ext>
              </a:extLst>
            </p:cNvPr>
            <p:cNvSpPr/>
            <p:nvPr/>
          </p:nvSpPr>
          <p:spPr>
            <a:xfrm>
              <a:off x="10472408" y="2149983"/>
              <a:ext cx="235562" cy="150909"/>
            </a:xfrm>
            <a:custGeom>
              <a:avLst/>
              <a:gdLst>
                <a:gd name="connsiteX0" fmla="*/ 222943 w 235562"/>
                <a:gd name="connsiteY0" fmla="*/ 150910 h 150909"/>
                <a:gd name="connsiteX1" fmla="*/ 235562 w 235562"/>
                <a:gd name="connsiteY1" fmla="*/ 144600 h 150909"/>
                <a:gd name="connsiteX2" fmla="*/ 230796 w 235562"/>
                <a:gd name="connsiteY2" fmla="*/ 106196 h 150909"/>
                <a:gd name="connsiteX3" fmla="*/ 217937 w 235562"/>
                <a:gd name="connsiteY3" fmla="*/ 83461 h 150909"/>
                <a:gd name="connsiteX4" fmla="*/ 166914 w 235562"/>
                <a:gd name="connsiteY4" fmla="*/ 21328 h 150909"/>
                <a:gd name="connsiteX5" fmla="*/ 126383 w 235562"/>
                <a:gd name="connsiteY5" fmla="*/ 68 h 150909"/>
                <a:gd name="connsiteX6" fmla="*/ 74296 w 235562"/>
                <a:gd name="connsiteY6" fmla="*/ 8606 h 150909"/>
                <a:gd name="connsiteX7" fmla="*/ 2081 w 235562"/>
                <a:gd name="connsiteY7" fmla="*/ 39502 h 150909"/>
                <a:gd name="connsiteX8" fmla="*/ 87258 w 235562"/>
                <a:gd name="connsiteY8" fmla="*/ 104550 h 150909"/>
                <a:gd name="connsiteX9" fmla="*/ 74193 w 235562"/>
                <a:gd name="connsiteY9" fmla="*/ 65322 h 150909"/>
                <a:gd name="connsiteX10" fmla="*/ 222943 w 235562"/>
                <a:gd name="connsiteY10" fmla="*/ 150910 h 15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562" h="150909">
                  <a:moveTo>
                    <a:pt x="222943" y="150910"/>
                  </a:moveTo>
                  <a:cubicBezTo>
                    <a:pt x="229973" y="144360"/>
                    <a:pt x="235562" y="144600"/>
                    <a:pt x="235562" y="144600"/>
                  </a:cubicBezTo>
                  <a:lnTo>
                    <a:pt x="230796" y="106196"/>
                  </a:lnTo>
                  <a:lnTo>
                    <a:pt x="217937" y="83461"/>
                  </a:lnTo>
                  <a:cubicBezTo>
                    <a:pt x="217937" y="83461"/>
                    <a:pt x="168628" y="22837"/>
                    <a:pt x="166914" y="21328"/>
                  </a:cubicBezTo>
                  <a:cubicBezTo>
                    <a:pt x="165199" y="19819"/>
                    <a:pt x="128646" y="1028"/>
                    <a:pt x="126383" y="68"/>
                  </a:cubicBezTo>
                  <a:cubicBezTo>
                    <a:pt x="124120" y="-892"/>
                    <a:pt x="74296" y="8606"/>
                    <a:pt x="74296" y="8606"/>
                  </a:cubicBezTo>
                  <a:cubicBezTo>
                    <a:pt x="74296" y="8606"/>
                    <a:pt x="-14583" y="-6001"/>
                    <a:pt x="2081" y="39502"/>
                  </a:cubicBezTo>
                  <a:cubicBezTo>
                    <a:pt x="18746" y="85039"/>
                    <a:pt x="84035" y="106710"/>
                    <a:pt x="87258" y="104550"/>
                  </a:cubicBezTo>
                  <a:cubicBezTo>
                    <a:pt x="76388" y="94606"/>
                    <a:pt x="74193" y="65322"/>
                    <a:pt x="74193" y="65322"/>
                  </a:cubicBezTo>
                  <a:cubicBezTo>
                    <a:pt x="121719" y="112985"/>
                    <a:pt x="209330" y="145938"/>
                    <a:pt x="222943" y="150910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CB2CD696-BFF9-4CB9-B53C-40E459928455}"/>
                </a:ext>
              </a:extLst>
            </p:cNvPr>
            <p:cNvSpPr/>
            <p:nvPr/>
          </p:nvSpPr>
          <p:spPr>
            <a:xfrm>
              <a:off x="9890222" y="1955592"/>
              <a:ext cx="300277" cy="2413433"/>
            </a:xfrm>
            <a:custGeom>
              <a:avLst/>
              <a:gdLst>
                <a:gd name="connsiteX0" fmla="*/ 0 w 300277"/>
                <a:gd name="connsiteY0" fmla="*/ 1200 h 2413433"/>
                <a:gd name="connsiteX1" fmla="*/ 286287 w 300277"/>
                <a:gd name="connsiteY1" fmla="*/ 2413433 h 2413433"/>
                <a:gd name="connsiteX2" fmla="*/ 300278 w 300277"/>
                <a:gd name="connsiteY2" fmla="*/ 2411890 h 2413433"/>
                <a:gd name="connsiteX3" fmla="*/ 14059 w 300277"/>
                <a:gd name="connsiteY3" fmla="*/ 0 h 241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277" h="2413433">
                  <a:moveTo>
                    <a:pt x="0" y="1200"/>
                  </a:moveTo>
                  <a:lnTo>
                    <a:pt x="286287" y="2413433"/>
                  </a:lnTo>
                  <a:lnTo>
                    <a:pt x="300278" y="2411890"/>
                  </a:lnTo>
                  <a:lnTo>
                    <a:pt x="14059" y="0"/>
                  </a:lnTo>
                  <a:close/>
                </a:path>
              </a:pathLst>
            </a:custGeom>
            <a:solidFill>
              <a:srgbClr val="8A452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84EC5EBD-8F25-4253-96B3-A0429D98DF8F}"/>
                </a:ext>
              </a:extLst>
            </p:cNvPr>
            <p:cNvSpPr/>
            <p:nvPr/>
          </p:nvSpPr>
          <p:spPr>
            <a:xfrm>
              <a:off x="9993890" y="2708807"/>
              <a:ext cx="43243" cy="48924"/>
            </a:xfrm>
            <a:custGeom>
              <a:avLst/>
              <a:gdLst>
                <a:gd name="connsiteX0" fmla="*/ 25 w 43243"/>
                <a:gd name="connsiteY0" fmla="*/ 25306 h 48924"/>
                <a:gd name="connsiteX1" fmla="*/ 985 w 43243"/>
                <a:gd name="connsiteY1" fmla="*/ 12379 h 48924"/>
                <a:gd name="connsiteX2" fmla="*/ 10929 w 43243"/>
                <a:gd name="connsiteY2" fmla="*/ 1749 h 48924"/>
                <a:gd name="connsiteX3" fmla="*/ 16690 w 43243"/>
                <a:gd name="connsiteY3" fmla="*/ 0 h 48924"/>
                <a:gd name="connsiteX4" fmla="*/ 17204 w 43243"/>
                <a:gd name="connsiteY4" fmla="*/ 12927 h 48924"/>
                <a:gd name="connsiteX5" fmla="*/ 17204 w 43243"/>
                <a:gd name="connsiteY5" fmla="*/ 12927 h 48924"/>
                <a:gd name="connsiteX6" fmla="*/ 30200 w 43243"/>
                <a:gd name="connsiteY6" fmla="*/ 28049 h 48924"/>
                <a:gd name="connsiteX7" fmla="*/ 41550 w 43243"/>
                <a:gd name="connsiteY7" fmla="*/ 46737 h 48924"/>
                <a:gd name="connsiteX8" fmla="*/ 12267 w 43243"/>
                <a:gd name="connsiteY8" fmla="*/ 42040 h 48924"/>
                <a:gd name="connsiteX9" fmla="*/ 25 w 43243"/>
                <a:gd name="connsiteY9" fmla="*/ 25306 h 4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43" h="48924">
                  <a:moveTo>
                    <a:pt x="25" y="25306"/>
                  </a:moveTo>
                  <a:cubicBezTo>
                    <a:pt x="-146" y="22632"/>
                    <a:pt x="608" y="14196"/>
                    <a:pt x="985" y="12379"/>
                  </a:cubicBezTo>
                  <a:cubicBezTo>
                    <a:pt x="2048" y="7338"/>
                    <a:pt x="5854" y="3292"/>
                    <a:pt x="10929" y="1749"/>
                  </a:cubicBezTo>
                  <a:lnTo>
                    <a:pt x="16690" y="0"/>
                  </a:lnTo>
                  <a:lnTo>
                    <a:pt x="17204" y="12927"/>
                  </a:lnTo>
                  <a:lnTo>
                    <a:pt x="17204" y="12927"/>
                  </a:lnTo>
                  <a:cubicBezTo>
                    <a:pt x="16725" y="22803"/>
                    <a:pt x="16519" y="22117"/>
                    <a:pt x="30200" y="28049"/>
                  </a:cubicBezTo>
                  <a:cubicBezTo>
                    <a:pt x="49711" y="36519"/>
                    <a:pt x="41550" y="46737"/>
                    <a:pt x="41550" y="46737"/>
                  </a:cubicBezTo>
                  <a:cubicBezTo>
                    <a:pt x="41550" y="46737"/>
                    <a:pt x="36132" y="54007"/>
                    <a:pt x="12267" y="42040"/>
                  </a:cubicBezTo>
                  <a:cubicBezTo>
                    <a:pt x="12232" y="42108"/>
                    <a:pt x="780" y="36073"/>
                    <a:pt x="25" y="25306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E27C1FC-C21F-4BFF-85FB-660F55F8F472}"/>
                </a:ext>
              </a:extLst>
            </p:cNvPr>
            <p:cNvSpPr/>
            <p:nvPr/>
          </p:nvSpPr>
          <p:spPr>
            <a:xfrm>
              <a:off x="9991866" y="2721151"/>
              <a:ext cx="41179" cy="46595"/>
            </a:xfrm>
            <a:custGeom>
              <a:avLst/>
              <a:gdLst>
                <a:gd name="connsiteX0" fmla="*/ 26 w 41179"/>
                <a:gd name="connsiteY0" fmla="*/ 24037 h 46595"/>
                <a:gd name="connsiteX1" fmla="*/ 952 w 41179"/>
                <a:gd name="connsiteY1" fmla="*/ 11761 h 46595"/>
                <a:gd name="connsiteX2" fmla="*/ 10416 w 41179"/>
                <a:gd name="connsiteY2" fmla="*/ 1646 h 46595"/>
                <a:gd name="connsiteX3" fmla="*/ 15902 w 41179"/>
                <a:gd name="connsiteY3" fmla="*/ 0 h 46595"/>
                <a:gd name="connsiteX4" fmla="*/ 16382 w 41179"/>
                <a:gd name="connsiteY4" fmla="*/ 12310 h 46595"/>
                <a:gd name="connsiteX5" fmla="*/ 16382 w 41179"/>
                <a:gd name="connsiteY5" fmla="*/ 12310 h 46595"/>
                <a:gd name="connsiteX6" fmla="*/ 28761 w 41179"/>
                <a:gd name="connsiteY6" fmla="*/ 26712 h 46595"/>
                <a:gd name="connsiteX7" fmla="*/ 39562 w 41179"/>
                <a:gd name="connsiteY7" fmla="*/ 44508 h 46595"/>
                <a:gd name="connsiteX8" fmla="*/ 11685 w 41179"/>
                <a:gd name="connsiteY8" fmla="*/ 40051 h 46595"/>
                <a:gd name="connsiteX9" fmla="*/ 26 w 41179"/>
                <a:gd name="connsiteY9" fmla="*/ 24037 h 4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79" h="46595">
                  <a:moveTo>
                    <a:pt x="26" y="24037"/>
                  </a:moveTo>
                  <a:cubicBezTo>
                    <a:pt x="-145" y="21500"/>
                    <a:pt x="575" y="13476"/>
                    <a:pt x="952" y="11761"/>
                  </a:cubicBezTo>
                  <a:cubicBezTo>
                    <a:pt x="1946" y="6961"/>
                    <a:pt x="5581" y="3086"/>
                    <a:pt x="10416" y="1646"/>
                  </a:cubicBezTo>
                  <a:lnTo>
                    <a:pt x="15902" y="0"/>
                  </a:lnTo>
                  <a:lnTo>
                    <a:pt x="16382" y="12310"/>
                  </a:lnTo>
                  <a:lnTo>
                    <a:pt x="16382" y="12310"/>
                  </a:lnTo>
                  <a:cubicBezTo>
                    <a:pt x="15936" y="21706"/>
                    <a:pt x="15731" y="21054"/>
                    <a:pt x="28761" y="26712"/>
                  </a:cubicBezTo>
                  <a:cubicBezTo>
                    <a:pt x="47346" y="34804"/>
                    <a:pt x="39562" y="44508"/>
                    <a:pt x="39562" y="44508"/>
                  </a:cubicBezTo>
                  <a:cubicBezTo>
                    <a:pt x="39562" y="44508"/>
                    <a:pt x="34385" y="51435"/>
                    <a:pt x="11685" y="40051"/>
                  </a:cubicBezTo>
                  <a:cubicBezTo>
                    <a:pt x="11650" y="40016"/>
                    <a:pt x="712" y="34290"/>
                    <a:pt x="26" y="24037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F069FA7-C949-4579-ABB7-82F363B3FA98}"/>
                </a:ext>
              </a:extLst>
            </p:cNvPr>
            <p:cNvSpPr/>
            <p:nvPr/>
          </p:nvSpPr>
          <p:spPr>
            <a:xfrm>
              <a:off x="9994856" y="2739565"/>
              <a:ext cx="34787" cy="39417"/>
            </a:xfrm>
            <a:custGeom>
              <a:avLst/>
              <a:gdLst>
                <a:gd name="connsiteX0" fmla="*/ 20 w 34787"/>
                <a:gd name="connsiteY0" fmla="*/ 20368 h 39417"/>
                <a:gd name="connsiteX1" fmla="*/ 808 w 34787"/>
                <a:gd name="connsiteY1" fmla="*/ 9978 h 39417"/>
                <a:gd name="connsiteX2" fmla="*/ 8798 w 34787"/>
                <a:gd name="connsiteY2" fmla="*/ 1406 h 39417"/>
                <a:gd name="connsiteX3" fmla="*/ 13427 w 34787"/>
                <a:gd name="connsiteY3" fmla="*/ 0 h 39417"/>
                <a:gd name="connsiteX4" fmla="*/ 13838 w 34787"/>
                <a:gd name="connsiteY4" fmla="*/ 10424 h 39417"/>
                <a:gd name="connsiteX5" fmla="*/ 13838 w 34787"/>
                <a:gd name="connsiteY5" fmla="*/ 10424 h 39417"/>
                <a:gd name="connsiteX6" fmla="*/ 24297 w 34787"/>
                <a:gd name="connsiteY6" fmla="*/ 22597 h 39417"/>
                <a:gd name="connsiteX7" fmla="*/ 33418 w 34787"/>
                <a:gd name="connsiteY7" fmla="*/ 37650 h 39417"/>
                <a:gd name="connsiteX8" fmla="*/ 9826 w 34787"/>
                <a:gd name="connsiteY8" fmla="*/ 33879 h 39417"/>
                <a:gd name="connsiteX9" fmla="*/ 20 w 34787"/>
                <a:gd name="connsiteY9" fmla="*/ 20368 h 3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87" h="39417">
                  <a:moveTo>
                    <a:pt x="20" y="20368"/>
                  </a:moveTo>
                  <a:cubicBezTo>
                    <a:pt x="-117" y="18242"/>
                    <a:pt x="500" y="11419"/>
                    <a:pt x="808" y="9978"/>
                  </a:cubicBezTo>
                  <a:cubicBezTo>
                    <a:pt x="1665" y="5932"/>
                    <a:pt x="4717" y="2640"/>
                    <a:pt x="8798" y="1406"/>
                  </a:cubicBezTo>
                  <a:lnTo>
                    <a:pt x="13427" y="0"/>
                  </a:lnTo>
                  <a:lnTo>
                    <a:pt x="13838" y="10424"/>
                  </a:lnTo>
                  <a:lnTo>
                    <a:pt x="13838" y="10424"/>
                  </a:lnTo>
                  <a:cubicBezTo>
                    <a:pt x="13461" y="18379"/>
                    <a:pt x="13290" y="17831"/>
                    <a:pt x="24297" y="22597"/>
                  </a:cubicBezTo>
                  <a:cubicBezTo>
                    <a:pt x="40002" y="29421"/>
                    <a:pt x="33418" y="37650"/>
                    <a:pt x="33418" y="37650"/>
                  </a:cubicBezTo>
                  <a:cubicBezTo>
                    <a:pt x="33418" y="37650"/>
                    <a:pt x="29029" y="43514"/>
                    <a:pt x="9826" y="33879"/>
                  </a:cubicBezTo>
                  <a:cubicBezTo>
                    <a:pt x="9861" y="33913"/>
                    <a:pt x="603" y="29044"/>
                    <a:pt x="20" y="20368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C4C7A602-6676-4647-A908-6F2D674F69D0}"/>
                </a:ext>
              </a:extLst>
            </p:cNvPr>
            <p:cNvSpPr/>
            <p:nvPr/>
          </p:nvSpPr>
          <p:spPr>
            <a:xfrm>
              <a:off x="9998142" y="2692896"/>
              <a:ext cx="43209" cy="48924"/>
            </a:xfrm>
            <a:custGeom>
              <a:avLst/>
              <a:gdLst>
                <a:gd name="connsiteX0" fmla="*/ 25 w 43209"/>
                <a:gd name="connsiteY0" fmla="*/ 25306 h 48924"/>
                <a:gd name="connsiteX1" fmla="*/ 985 w 43209"/>
                <a:gd name="connsiteY1" fmla="*/ 12379 h 48924"/>
                <a:gd name="connsiteX2" fmla="*/ 10895 w 43209"/>
                <a:gd name="connsiteY2" fmla="*/ 1749 h 48924"/>
                <a:gd name="connsiteX3" fmla="*/ 16656 w 43209"/>
                <a:gd name="connsiteY3" fmla="*/ 0 h 48924"/>
                <a:gd name="connsiteX4" fmla="*/ 17170 w 43209"/>
                <a:gd name="connsiteY4" fmla="*/ 12927 h 48924"/>
                <a:gd name="connsiteX5" fmla="*/ 17170 w 43209"/>
                <a:gd name="connsiteY5" fmla="*/ 12927 h 48924"/>
                <a:gd name="connsiteX6" fmla="*/ 30166 w 43209"/>
                <a:gd name="connsiteY6" fmla="*/ 28049 h 48924"/>
                <a:gd name="connsiteX7" fmla="*/ 41516 w 43209"/>
                <a:gd name="connsiteY7" fmla="*/ 46737 h 48924"/>
                <a:gd name="connsiteX8" fmla="*/ 12232 w 43209"/>
                <a:gd name="connsiteY8" fmla="*/ 42040 h 48924"/>
                <a:gd name="connsiteX9" fmla="*/ 25 w 43209"/>
                <a:gd name="connsiteY9" fmla="*/ 25306 h 4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9" h="48924">
                  <a:moveTo>
                    <a:pt x="25" y="25306"/>
                  </a:moveTo>
                  <a:cubicBezTo>
                    <a:pt x="-147" y="22631"/>
                    <a:pt x="608" y="14196"/>
                    <a:pt x="985" y="12379"/>
                  </a:cubicBezTo>
                  <a:cubicBezTo>
                    <a:pt x="2048" y="7338"/>
                    <a:pt x="5854" y="3292"/>
                    <a:pt x="10895" y="1749"/>
                  </a:cubicBezTo>
                  <a:lnTo>
                    <a:pt x="16656" y="0"/>
                  </a:lnTo>
                  <a:lnTo>
                    <a:pt x="17170" y="12927"/>
                  </a:lnTo>
                  <a:lnTo>
                    <a:pt x="17170" y="12927"/>
                  </a:lnTo>
                  <a:cubicBezTo>
                    <a:pt x="16690" y="22803"/>
                    <a:pt x="16484" y="22117"/>
                    <a:pt x="30166" y="28049"/>
                  </a:cubicBezTo>
                  <a:cubicBezTo>
                    <a:pt x="49677" y="36553"/>
                    <a:pt x="41516" y="46737"/>
                    <a:pt x="41516" y="46737"/>
                  </a:cubicBezTo>
                  <a:cubicBezTo>
                    <a:pt x="41516" y="46737"/>
                    <a:pt x="36098" y="54007"/>
                    <a:pt x="12232" y="42040"/>
                  </a:cubicBezTo>
                  <a:cubicBezTo>
                    <a:pt x="12232" y="42108"/>
                    <a:pt x="779" y="36107"/>
                    <a:pt x="25" y="25306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A333DA8F-7A53-48B2-A765-3DCAB9419213}"/>
                </a:ext>
              </a:extLst>
            </p:cNvPr>
            <p:cNvSpPr/>
            <p:nvPr/>
          </p:nvSpPr>
          <p:spPr>
            <a:xfrm>
              <a:off x="9998059" y="2705858"/>
              <a:ext cx="44381" cy="37056"/>
            </a:xfrm>
            <a:custGeom>
              <a:avLst/>
              <a:gdLst>
                <a:gd name="connsiteX0" fmla="*/ 17287 w 44381"/>
                <a:gd name="connsiteY0" fmla="*/ 0 h 37056"/>
                <a:gd name="connsiteX1" fmla="*/ 17596 w 44381"/>
                <a:gd name="connsiteY1" fmla="*/ 6481 h 37056"/>
                <a:gd name="connsiteX2" fmla="*/ 21848 w 44381"/>
                <a:gd name="connsiteY2" fmla="*/ 10767 h 37056"/>
                <a:gd name="connsiteX3" fmla="*/ 34158 w 44381"/>
                <a:gd name="connsiteY3" fmla="*/ 16082 h 37056"/>
                <a:gd name="connsiteX4" fmla="*/ 37141 w 44381"/>
                <a:gd name="connsiteY4" fmla="*/ 17797 h 37056"/>
                <a:gd name="connsiteX5" fmla="*/ 39885 w 44381"/>
                <a:gd name="connsiteY5" fmla="*/ 19922 h 37056"/>
                <a:gd name="connsiteX6" fmla="*/ 43896 w 44381"/>
                <a:gd name="connsiteY6" fmla="*/ 25683 h 37056"/>
                <a:gd name="connsiteX7" fmla="*/ 43519 w 44381"/>
                <a:gd name="connsiteY7" fmla="*/ 32747 h 37056"/>
                <a:gd name="connsiteX8" fmla="*/ 42628 w 44381"/>
                <a:gd name="connsiteY8" fmla="*/ 34359 h 37056"/>
                <a:gd name="connsiteX9" fmla="*/ 41016 w 44381"/>
                <a:gd name="connsiteY9" fmla="*/ 35696 h 37056"/>
                <a:gd name="connsiteX10" fmla="*/ 37484 w 44381"/>
                <a:gd name="connsiteY10" fmla="*/ 36862 h 37056"/>
                <a:gd name="connsiteX11" fmla="*/ 30421 w 44381"/>
                <a:gd name="connsiteY11" fmla="*/ 36656 h 37056"/>
                <a:gd name="connsiteX12" fmla="*/ 23768 w 44381"/>
                <a:gd name="connsiteY12" fmla="*/ 34976 h 37056"/>
                <a:gd name="connsiteX13" fmla="*/ 11355 w 44381"/>
                <a:gd name="connsiteY13" fmla="*/ 29490 h 37056"/>
                <a:gd name="connsiteX14" fmla="*/ 1994 w 44381"/>
                <a:gd name="connsiteY14" fmla="*/ 19820 h 37056"/>
                <a:gd name="connsiteX15" fmla="*/ 74 w 44381"/>
                <a:gd name="connsiteY15" fmla="*/ 13442 h 37056"/>
                <a:gd name="connsiteX16" fmla="*/ 142 w 44381"/>
                <a:gd name="connsiteY16" fmla="*/ 10150 h 37056"/>
                <a:gd name="connsiteX17" fmla="*/ 417 w 44381"/>
                <a:gd name="connsiteY17" fmla="*/ 6892 h 37056"/>
                <a:gd name="connsiteX18" fmla="*/ 485 w 44381"/>
                <a:gd name="connsiteY18" fmla="*/ 10150 h 37056"/>
                <a:gd name="connsiteX19" fmla="*/ 691 w 44381"/>
                <a:gd name="connsiteY19" fmla="*/ 13373 h 37056"/>
                <a:gd name="connsiteX20" fmla="*/ 2989 w 44381"/>
                <a:gd name="connsiteY20" fmla="*/ 19305 h 37056"/>
                <a:gd name="connsiteX21" fmla="*/ 12281 w 44381"/>
                <a:gd name="connsiteY21" fmla="*/ 28084 h 37056"/>
                <a:gd name="connsiteX22" fmla="*/ 24454 w 44381"/>
                <a:gd name="connsiteY22" fmla="*/ 33124 h 37056"/>
                <a:gd name="connsiteX23" fmla="*/ 37176 w 44381"/>
                <a:gd name="connsiteY23" fmla="*/ 34770 h 37056"/>
                <a:gd name="connsiteX24" fmla="*/ 39988 w 44381"/>
                <a:gd name="connsiteY24" fmla="*/ 33913 h 37056"/>
                <a:gd name="connsiteX25" fmla="*/ 40947 w 44381"/>
                <a:gd name="connsiteY25" fmla="*/ 33193 h 37056"/>
                <a:gd name="connsiteX26" fmla="*/ 41668 w 44381"/>
                <a:gd name="connsiteY26" fmla="*/ 31958 h 37056"/>
                <a:gd name="connsiteX27" fmla="*/ 42079 w 44381"/>
                <a:gd name="connsiteY27" fmla="*/ 26301 h 37056"/>
                <a:gd name="connsiteX28" fmla="*/ 38685 w 44381"/>
                <a:gd name="connsiteY28" fmla="*/ 21328 h 37056"/>
                <a:gd name="connsiteX29" fmla="*/ 36215 w 44381"/>
                <a:gd name="connsiteY29" fmla="*/ 19340 h 37056"/>
                <a:gd name="connsiteX30" fmla="*/ 33472 w 44381"/>
                <a:gd name="connsiteY30" fmla="*/ 17591 h 37056"/>
                <a:gd name="connsiteX31" fmla="*/ 21471 w 44381"/>
                <a:gd name="connsiteY31" fmla="*/ 11727 h 37056"/>
                <a:gd name="connsiteX32" fmla="*/ 18659 w 44381"/>
                <a:gd name="connsiteY32" fmla="*/ 9704 h 37056"/>
                <a:gd name="connsiteX33" fmla="*/ 17150 w 44381"/>
                <a:gd name="connsiteY33" fmla="*/ 6618 h 37056"/>
                <a:gd name="connsiteX34" fmla="*/ 17287 w 44381"/>
                <a:gd name="connsiteY34" fmla="*/ 0 h 3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381" h="37056">
                  <a:moveTo>
                    <a:pt x="17287" y="0"/>
                  </a:moveTo>
                  <a:cubicBezTo>
                    <a:pt x="17322" y="2160"/>
                    <a:pt x="17185" y="4389"/>
                    <a:pt x="17596" y="6481"/>
                  </a:cubicBezTo>
                  <a:cubicBezTo>
                    <a:pt x="17973" y="8607"/>
                    <a:pt x="19859" y="9876"/>
                    <a:pt x="21848" y="10767"/>
                  </a:cubicBezTo>
                  <a:cubicBezTo>
                    <a:pt x="25826" y="12687"/>
                    <a:pt x="30043" y="14059"/>
                    <a:pt x="34158" y="16082"/>
                  </a:cubicBezTo>
                  <a:cubicBezTo>
                    <a:pt x="35153" y="16665"/>
                    <a:pt x="36147" y="17179"/>
                    <a:pt x="37141" y="17797"/>
                  </a:cubicBezTo>
                  <a:cubicBezTo>
                    <a:pt x="38067" y="18482"/>
                    <a:pt x="39062" y="19065"/>
                    <a:pt x="39885" y="19922"/>
                  </a:cubicBezTo>
                  <a:cubicBezTo>
                    <a:pt x="41633" y="21431"/>
                    <a:pt x="43108" y="23386"/>
                    <a:pt x="43896" y="25683"/>
                  </a:cubicBezTo>
                  <a:cubicBezTo>
                    <a:pt x="44685" y="27981"/>
                    <a:pt x="44479" y="30553"/>
                    <a:pt x="43519" y="32747"/>
                  </a:cubicBezTo>
                  <a:cubicBezTo>
                    <a:pt x="43279" y="33296"/>
                    <a:pt x="43005" y="33810"/>
                    <a:pt x="42628" y="34359"/>
                  </a:cubicBezTo>
                  <a:cubicBezTo>
                    <a:pt x="42114" y="35044"/>
                    <a:pt x="41565" y="35353"/>
                    <a:pt x="41016" y="35696"/>
                  </a:cubicBezTo>
                  <a:cubicBezTo>
                    <a:pt x="39885" y="36348"/>
                    <a:pt x="38685" y="36656"/>
                    <a:pt x="37484" y="36862"/>
                  </a:cubicBezTo>
                  <a:cubicBezTo>
                    <a:pt x="35084" y="37205"/>
                    <a:pt x="32718" y="37067"/>
                    <a:pt x="30421" y="36656"/>
                  </a:cubicBezTo>
                  <a:cubicBezTo>
                    <a:pt x="28123" y="36279"/>
                    <a:pt x="25928" y="35662"/>
                    <a:pt x="23768" y="34976"/>
                  </a:cubicBezTo>
                  <a:cubicBezTo>
                    <a:pt x="19447" y="33501"/>
                    <a:pt x="15367" y="31718"/>
                    <a:pt x="11355" y="29490"/>
                  </a:cubicBezTo>
                  <a:cubicBezTo>
                    <a:pt x="7515" y="27021"/>
                    <a:pt x="4154" y="23797"/>
                    <a:pt x="1994" y="19820"/>
                  </a:cubicBezTo>
                  <a:cubicBezTo>
                    <a:pt x="966" y="17831"/>
                    <a:pt x="279" y="15636"/>
                    <a:pt x="74" y="13442"/>
                  </a:cubicBezTo>
                  <a:cubicBezTo>
                    <a:pt x="-98" y="12345"/>
                    <a:pt x="74" y="11247"/>
                    <a:pt x="142" y="10150"/>
                  </a:cubicBezTo>
                  <a:lnTo>
                    <a:pt x="417" y="6892"/>
                  </a:lnTo>
                  <a:lnTo>
                    <a:pt x="485" y="10150"/>
                  </a:lnTo>
                  <a:cubicBezTo>
                    <a:pt x="520" y="11213"/>
                    <a:pt x="417" y="12310"/>
                    <a:pt x="691" y="13373"/>
                  </a:cubicBezTo>
                  <a:cubicBezTo>
                    <a:pt x="1068" y="15465"/>
                    <a:pt x="1857" y="17488"/>
                    <a:pt x="2989" y="19305"/>
                  </a:cubicBezTo>
                  <a:cubicBezTo>
                    <a:pt x="5217" y="22940"/>
                    <a:pt x="8578" y="25923"/>
                    <a:pt x="12281" y="28084"/>
                  </a:cubicBezTo>
                  <a:cubicBezTo>
                    <a:pt x="16190" y="29935"/>
                    <a:pt x="20271" y="31787"/>
                    <a:pt x="24454" y="33124"/>
                  </a:cubicBezTo>
                  <a:cubicBezTo>
                    <a:pt x="28603" y="34393"/>
                    <a:pt x="33061" y="35387"/>
                    <a:pt x="37176" y="34770"/>
                  </a:cubicBezTo>
                  <a:cubicBezTo>
                    <a:pt x="38170" y="34599"/>
                    <a:pt x="39164" y="34359"/>
                    <a:pt x="39988" y="33913"/>
                  </a:cubicBezTo>
                  <a:cubicBezTo>
                    <a:pt x="40365" y="33707"/>
                    <a:pt x="40811" y="33398"/>
                    <a:pt x="40947" y="33193"/>
                  </a:cubicBezTo>
                  <a:cubicBezTo>
                    <a:pt x="41222" y="32850"/>
                    <a:pt x="41462" y="32404"/>
                    <a:pt x="41668" y="31958"/>
                  </a:cubicBezTo>
                  <a:cubicBezTo>
                    <a:pt x="42456" y="30175"/>
                    <a:pt x="42696" y="28152"/>
                    <a:pt x="42079" y="26301"/>
                  </a:cubicBezTo>
                  <a:cubicBezTo>
                    <a:pt x="41496" y="24449"/>
                    <a:pt x="40262" y="22700"/>
                    <a:pt x="38685" y="21328"/>
                  </a:cubicBezTo>
                  <a:cubicBezTo>
                    <a:pt x="37964" y="20540"/>
                    <a:pt x="37004" y="20025"/>
                    <a:pt x="36215" y="19340"/>
                  </a:cubicBezTo>
                  <a:cubicBezTo>
                    <a:pt x="35324" y="18722"/>
                    <a:pt x="34398" y="18174"/>
                    <a:pt x="33472" y="17591"/>
                  </a:cubicBezTo>
                  <a:cubicBezTo>
                    <a:pt x="29666" y="15499"/>
                    <a:pt x="25448" y="13887"/>
                    <a:pt x="21471" y="11727"/>
                  </a:cubicBezTo>
                  <a:cubicBezTo>
                    <a:pt x="20476" y="11179"/>
                    <a:pt x="19482" y="10561"/>
                    <a:pt x="18659" y="9704"/>
                  </a:cubicBezTo>
                  <a:cubicBezTo>
                    <a:pt x="17802" y="8881"/>
                    <a:pt x="17287" y="7750"/>
                    <a:pt x="17150" y="6618"/>
                  </a:cubicBezTo>
                  <a:cubicBezTo>
                    <a:pt x="16739" y="4355"/>
                    <a:pt x="17082" y="2195"/>
                    <a:pt x="17287" y="0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D0F051BD-D6B7-4E33-904D-BB8CCEE9F14B}"/>
                </a:ext>
              </a:extLst>
            </p:cNvPr>
            <p:cNvSpPr/>
            <p:nvPr/>
          </p:nvSpPr>
          <p:spPr>
            <a:xfrm>
              <a:off x="9993328" y="2721220"/>
              <a:ext cx="44343" cy="37435"/>
            </a:xfrm>
            <a:custGeom>
              <a:avLst/>
              <a:gdLst>
                <a:gd name="connsiteX0" fmla="*/ 39061 w 44343"/>
                <a:gd name="connsiteY0" fmla="*/ 20540 h 37435"/>
                <a:gd name="connsiteX1" fmla="*/ 44341 w 44343"/>
                <a:gd name="connsiteY1" fmla="*/ 29078 h 37435"/>
                <a:gd name="connsiteX2" fmla="*/ 43038 w 44343"/>
                <a:gd name="connsiteY2" fmla="*/ 34187 h 37435"/>
                <a:gd name="connsiteX3" fmla="*/ 42078 w 44343"/>
                <a:gd name="connsiteY3" fmla="*/ 35353 h 37435"/>
                <a:gd name="connsiteX4" fmla="*/ 40878 w 44343"/>
                <a:gd name="connsiteY4" fmla="*/ 36142 h 37435"/>
                <a:gd name="connsiteX5" fmla="*/ 38238 w 44343"/>
                <a:gd name="connsiteY5" fmla="*/ 37067 h 37435"/>
                <a:gd name="connsiteX6" fmla="*/ 27608 w 44343"/>
                <a:gd name="connsiteY6" fmla="*/ 36519 h 37435"/>
                <a:gd name="connsiteX7" fmla="*/ 17698 w 44343"/>
                <a:gd name="connsiteY7" fmla="*/ 33124 h 37435"/>
                <a:gd name="connsiteX8" fmla="*/ 13001 w 44343"/>
                <a:gd name="connsiteY8" fmla="*/ 30929 h 37435"/>
                <a:gd name="connsiteX9" fmla="*/ 8543 w 44343"/>
                <a:gd name="connsiteY9" fmla="*/ 28049 h 37435"/>
                <a:gd name="connsiteX10" fmla="*/ 1856 w 44343"/>
                <a:gd name="connsiteY10" fmla="*/ 20025 h 37435"/>
                <a:gd name="connsiteX11" fmla="*/ 210 w 44343"/>
                <a:gd name="connsiteY11" fmla="*/ 15087 h 37435"/>
                <a:gd name="connsiteX12" fmla="*/ 4 w 44343"/>
                <a:gd name="connsiteY12" fmla="*/ 12516 h 37435"/>
                <a:gd name="connsiteX13" fmla="*/ 107 w 44343"/>
                <a:gd name="connsiteY13" fmla="*/ 9944 h 37435"/>
                <a:gd name="connsiteX14" fmla="*/ 1582 w 44343"/>
                <a:gd name="connsiteY14" fmla="*/ 0 h 37435"/>
                <a:gd name="connsiteX15" fmla="*/ 1205 w 44343"/>
                <a:gd name="connsiteY15" fmla="*/ 10013 h 37435"/>
                <a:gd name="connsiteX16" fmla="*/ 1239 w 44343"/>
                <a:gd name="connsiteY16" fmla="*/ 12481 h 37435"/>
                <a:gd name="connsiteX17" fmla="*/ 1582 w 44343"/>
                <a:gd name="connsiteY17" fmla="*/ 14882 h 37435"/>
                <a:gd name="connsiteX18" fmla="*/ 3365 w 44343"/>
                <a:gd name="connsiteY18" fmla="*/ 19339 h 37435"/>
                <a:gd name="connsiteX19" fmla="*/ 9880 w 44343"/>
                <a:gd name="connsiteY19" fmla="*/ 26540 h 37435"/>
                <a:gd name="connsiteX20" fmla="*/ 14029 w 44343"/>
                <a:gd name="connsiteY20" fmla="*/ 29147 h 37435"/>
                <a:gd name="connsiteX21" fmla="*/ 18624 w 44343"/>
                <a:gd name="connsiteY21" fmla="*/ 31238 h 37435"/>
                <a:gd name="connsiteX22" fmla="*/ 28156 w 44343"/>
                <a:gd name="connsiteY22" fmla="*/ 34633 h 37435"/>
                <a:gd name="connsiteX23" fmla="*/ 37929 w 44343"/>
                <a:gd name="connsiteY23" fmla="*/ 35524 h 37435"/>
                <a:gd name="connsiteX24" fmla="*/ 41838 w 44343"/>
                <a:gd name="connsiteY24" fmla="*/ 33570 h 37435"/>
                <a:gd name="connsiteX25" fmla="*/ 43244 w 44343"/>
                <a:gd name="connsiteY25" fmla="*/ 29147 h 37435"/>
                <a:gd name="connsiteX26" fmla="*/ 42113 w 44343"/>
                <a:gd name="connsiteY26" fmla="*/ 24517 h 37435"/>
                <a:gd name="connsiteX27" fmla="*/ 39061 w 44343"/>
                <a:gd name="connsiteY27" fmla="*/ 20540 h 3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4343" h="37435">
                  <a:moveTo>
                    <a:pt x="39061" y="20540"/>
                  </a:moveTo>
                  <a:cubicBezTo>
                    <a:pt x="41769" y="22528"/>
                    <a:pt x="44170" y="25477"/>
                    <a:pt x="44341" y="29078"/>
                  </a:cubicBezTo>
                  <a:cubicBezTo>
                    <a:pt x="44376" y="30861"/>
                    <a:pt x="43930" y="32644"/>
                    <a:pt x="43038" y="34187"/>
                  </a:cubicBezTo>
                  <a:cubicBezTo>
                    <a:pt x="42867" y="34564"/>
                    <a:pt x="42490" y="35044"/>
                    <a:pt x="42078" y="35353"/>
                  </a:cubicBezTo>
                  <a:cubicBezTo>
                    <a:pt x="41701" y="35661"/>
                    <a:pt x="41290" y="35936"/>
                    <a:pt x="40878" y="36142"/>
                  </a:cubicBezTo>
                  <a:cubicBezTo>
                    <a:pt x="40055" y="36587"/>
                    <a:pt x="39163" y="36862"/>
                    <a:pt x="38238" y="37067"/>
                  </a:cubicBezTo>
                  <a:cubicBezTo>
                    <a:pt x="34637" y="37822"/>
                    <a:pt x="31003" y="37307"/>
                    <a:pt x="27608" y="36519"/>
                  </a:cubicBezTo>
                  <a:cubicBezTo>
                    <a:pt x="24213" y="35661"/>
                    <a:pt x="20887" y="34496"/>
                    <a:pt x="17698" y="33124"/>
                  </a:cubicBezTo>
                  <a:cubicBezTo>
                    <a:pt x="16086" y="32473"/>
                    <a:pt x="14543" y="31650"/>
                    <a:pt x="13001" y="30929"/>
                  </a:cubicBezTo>
                  <a:cubicBezTo>
                    <a:pt x="11354" y="30175"/>
                    <a:pt x="9914" y="29112"/>
                    <a:pt x="8543" y="28049"/>
                  </a:cubicBezTo>
                  <a:cubicBezTo>
                    <a:pt x="5834" y="25820"/>
                    <a:pt x="3399" y="23180"/>
                    <a:pt x="1856" y="20025"/>
                  </a:cubicBezTo>
                  <a:cubicBezTo>
                    <a:pt x="1033" y="18482"/>
                    <a:pt x="553" y="16768"/>
                    <a:pt x="210" y="15087"/>
                  </a:cubicBezTo>
                  <a:cubicBezTo>
                    <a:pt x="142" y="14230"/>
                    <a:pt x="-30" y="13339"/>
                    <a:pt x="4" y="12516"/>
                  </a:cubicBezTo>
                  <a:lnTo>
                    <a:pt x="107" y="9944"/>
                  </a:lnTo>
                  <a:cubicBezTo>
                    <a:pt x="450" y="6584"/>
                    <a:pt x="827" y="3257"/>
                    <a:pt x="1582" y="0"/>
                  </a:cubicBezTo>
                  <a:cubicBezTo>
                    <a:pt x="1308" y="3326"/>
                    <a:pt x="1170" y="6686"/>
                    <a:pt x="1205" y="10013"/>
                  </a:cubicBezTo>
                  <a:lnTo>
                    <a:pt x="1239" y="12481"/>
                  </a:lnTo>
                  <a:cubicBezTo>
                    <a:pt x="1239" y="13304"/>
                    <a:pt x="1444" y="14093"/>
                    <a:pt x="1582" y="14882"/>
                  </a:cubicBezTo>
                  <a:cubicBezTo>
                    <a:pt x="1993" y="16425"/>
                    <a:pt x="2542" y="17968"/>
                    <a:pt x="3365" y="19339"/>
                  </a:cubicBezTo>
                  <a:cubicBezTo>
                    <a:pt x="4976" y="22117"/>
                    <a:pt x="7240" y="24552"/>
                    <a:pt x="9880" y="26540"/>
                  </a:cubicBezTo>
                  <a:cubicBezTo>
                    <a:pt x="11183" y="27500"/>
                    <a:pt x="12555" y="28495"/>
                    <a:pt x="14029" y="29147"/>
                  </a:cubicBezTo>
                  <a:cubicBezTo>
                    <a:pt x="15572" y="29832"/>
                    <a:pt x="17081" y="30621"/>
                    <a:pt x="18624" y="31238"/>
                  </a:cubicBezTo>
                  <a:cubicBezTo>
                    <a:pt x="21710" y="32610"/>
                    <a:pt x="24899" y="33741"/>
                    <a:pt x="28156" y="34633"/>
                  </a:cubicBezTo>
                  <a:cubicBezTo>
                    <a:pt x="31380" y="35490"/>
                    <a:pt x="34740" y="35970"/>
                    <a:pt x="37929" y="35524"/>
                  </a:cubicBezTo>
                  <a:cubicBezTo>
                    <a:pt x="39472" y="35250"/>
                    <a:pt x="41152" y="34701"/>
                    <a:pt x="41838" y="33570"/>
                  </a:cubicBezTo>
                  <a:cubicBezTo>
                    <a:pt x="42695" y="32267"/>
                    <a:pt x="43175" y="30724"/>
                    <a:pt x="43244" y="29147"/>
                  </a:cubicBezTo>
                  <a:cubicBezTo>
                    <a:pt x="43313" y="27569"/>
                    <a:pt x="42901" y="25957"/>
                    <a:pt x="42113" y="24517"/>
                  </a:cubicBezTo>
                  <a:cubicBezTo>
                    <a:pt x="41358" y="23008"/>
                    <a:pt x="40227" y="21774"/>
                    <a:pt x="39061" y="20540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95EC0BA8-ED4E-41AC-B413-3D69AFEE2667}"/>
                </a:ext>
              </a:extLst>
            </p:cNvPr>
            <p:cNvSpPr/>
            <p:nvPr/>
          </p:nvSpPr>
          <p:spPr>
            <a:xfrm>
              <a:off x="9991887" y="2745188"/>
              <a:ext cx="41402" cy="23394"/>
            </a:xfrm>
            <a:custGeom>
              <a:avLst/>
              <a:gdLst>
                <a:gd name="connsiteX0" fmla="*/ 40536 w 41402"/>
                <a:gd name="connsiteY0" fmla="*/ 12379 h 23394"/>
                <a:gd name="connsiteX1" fmla="*/ 40673 w 41402"/>
                <a:gd name="connsiteY1" fmla="*/ 19579 h 23394"/>
                <a:gd name="connsiteX2" fmla="*/ 39541 w 41402"/>
                <a:gd name="connsiteY2" fmla="*/ 21260 h 23394"/>
                <a:gd name="connsiteX3" fmla="*/ 37827 w 41402"/>
                <a:gd name="connsiteY3" fmla="*/ 22357 h 23394"/>
                <a:gd name="connsiteX4" fmla="*/ 33986 w 41402"/>
                <a:gd name="connsiteY4" fmla="*/ 23317 h 23394"/>
                <a:gd name="connsiteX5" fmla="*/ 19139 w 41402"/>
                <a:gd name="connsiteY5" fmla="*/ 20505 h 23394"/>
                <a:gd name="connsiteX6" fmla="*/ 12315 w 41402"/>
                <a:gd name="connsiteY6" fmla="*/ 17453 h 23394"/>
                <a:gd name="connsiteX7" fmla="*/ 6143 w 41402"/>
                <a:gd name="connsiteY7" fmla="*/ 13064 h 23394"/>
                <a:gd name="connsiteX8" fmla="*/ 1651 w 41402"/>
                <a:gd name="connsiteY8" fmla="*/ 7098 h 23394"/>
                <a:gd name="connsiteX9" fmla="*/ 5 w 41402"/>
                <a:gd name="connsiteY9" fmla="*/ 0 h 23394"/>
                <a:gd name="connsiteX10" fmla="*/ 7309 w 41402"/>
                <a:gd name="connsiteY10" fmla="*/ 11830 h 23394"/>
                <a:gd name="connsiteX11" fmla="*/ 13275 w 41402"/>
                <a:gd name="connsiteY11" fmla="*/ 15636 h 23394"/>
                <a:gd name="connsiteX12" fmla="*/ 19962 w 41402"/>
                <a:gd name="connsiteY12" fmla="*/ 18516 h 23394"/>
                <a:gd name="connsiteX13" fmla="*/ 26854 w 41402"/>
                <a:gd name="connsiteY13" fmla="*/ 20745 h 23394"/>
                <a:gd name="connsiteX14" fmla="*/ 33883 w 41402"/>
                <a:gd name="connsiteY14" fmla="*/ 21671 h 23394"/>
                <a:gd name="connsiteX15" fmla="*/ 37278 w 41402"/>
                <a:gd name="connsiteY15" fmla="*/ 21123 h 23394"/>
                <a:gd name="connsiteX16" fmla="*/ 38718 w 41402"/>
                <a:gd name="connsiteY16" fmla="*/ 20368 h 23394"/>
                <a:gd name="connsiteX17" fmla="*/ 39679 w 41402"/>
                <a:gd name="connsiteY17" fmla="*/ 19134 h 23394"/>
                <a:gd name="connsiteX18" fmla="*/ 40536 w 41402"/>
                <a:gd name="connsiteY18" fmla="*/ 12379 h 2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402" h="23394">
                  <a:moveTo>
                    <a:pt x="40536" y="12379"/>
                  </a:moveTo>
                  <a:cubicBezTo>
                    <a:pt x="41667" y="14539"/>
                    <a:pt x="41667" y="17248"/>
                    <a:pt x="40673" y="19579"/>
                  </a:cubicBezTo>
                  <a:cubicBezTo>
                    <a:pt x="40399" y="20128"/>
                    <a:pt x="40124" y="20780"/>
                    <a:pt x="39541" y="21260"/>
                  </a:cubicBezTo>
                  <a:cubicBezTo>
                    <a:pt x="39027" y="21740"/>
                    <a:pt x="38410" y="22048"/>
                    <a:pt x="37827" y="22357"/>
                  </a:cubicBezTo>
                  <a:cubicBezTo>
                    <a:pt x="36593" y="22940"/>
                    <a:pt x="35289" y="23146"/>
                    <a:pt x="33986" y="23317"/>
                  </a:cubicBezTo>
                  <a:cubicBezTo>
                    <a:pt x="28740" y="23763"/>
                    <a:pt x="23802" y="22220"/>
                    <a:pt x="19139" y="20505"/>
                  </a:cubicBezTo>
                  <a:cubicBezTo>
                    <a:pt x="16841" y="19545"/>
                    <a:pt x="14544" y="18585"/>
                    <a:pt x="12315" y="17453"/>
                  </a:cubicBezTo>
                  <a:cubicBezTo>
                    <a:pt x="9983" y="16356"/>
                    <a:pt x="7926" y="14813"/>
                    <a:pt x="6143" y="13064"/>
                  </a:cubicBezTo>
                  <a:cubicBezTo>
                    <a:pt x="4360" y="11316"/>
                    <a:pt x="2783" y="9327"/>
                    <a:pt x="1651" y="7098"/>
                  </a:cubicBezTo>
                  <a:cubicBezTo>
                    <a:pt x="588" y="4869"/>
                    <a:pt x="-64" y="2434"/>
                    <a:pt x="5" y="0"/>
                  </a:cubicBezTo>
                  <a:cubicBezTo>
                    <a:pt x="794" y="4800"/>
                    <a:pt x="3709" y="8813"/>
                    <a:pt x="7309" y="11830"/>
                  </a:cubicBezTo>
                  <a:cubicBezTo>
                    <a:pt x="9161" y="13305"/>
                    <a:pt x="11081" y="14745"/>
                    <a:pt x="13275" y="15636"/>
                  </a:cubicBezTo>
                  <a:cubicBezTo>
                    <a:pt x="15470" y="16699"/>
                    <a:pt x="17699" y="17625"/>
                    <a:pt x="19962" y="18516"/>
                  </a:cubicBezTo>
                  <a:cubicBezTo>
                    <a:pt x="22225" y="19374"/>
                    <a:pt x="24522" y="20163"/>
                    <a:pt x="26854" y="20745"/>
                  </a:cubicBezTo>
                  <a:cubicBezTo>
                    <a:pt x="29186" y="21363"/>
                    <a:pt x="31552" y="21705"/>
                    <a:pt x="33883" y="21671"/>
                  </a:cubicBezTo>
                  <a:cubicBezTo>
                    <a:pt x="35049" y="21603"/>
                    <a:pt x="36215" y="21500"/>
                    <a:pt x="37278" y="21123"/>
                  </a:cubicBezTo>
                  <a:cubicBezTo>
                    <a:pt x="37793" y="20917"/>
                    <a:pt x="38307" y="20711"/>
                    <a:pt x="38718" y="20368"/>
                  </a:cubicBezTo>
                  <a:cubicBezTo>
                    <a:pt x="39130" y="20128"/>
                    <a:pt x="39370" y="19614"/>
                    <a:pt x="39679" y="19134"/>
                  </a:cubicBezTo>
                  <a:cubicBezTo>
                    <a:pt x="40879" y="17179"/>
                    <a:pt x="41187" y="14710"/>
                    <a:pt x="40536" y="12379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9C70A75C-2411-4B9C-963A-C0C1C10C583E}"/>
                </a:ext>
              </a:extLst>
            </p:cNvPr>
            <p:cNvSpPr/>
            <p:nvPr/>
          </p:nvSpPr>
          <p:spPr>
            <a:xfrm>
              <a:off x="9994833" y="2759933"/>
              <a:ext cx="35361" cy="19994"/>
            </a:xfrm>
            <a:custGeom>
              <a:avLst/>
              <a:gdLst>
                <a:gd name="connsiteX0" fmla="*/ 32481 w 35361"/>
                <a:gd name="connsiteY0" fmla="*/ 7578 h 19994"/>
                <a:gd name="connsiteX1" fmla="*/ 35361 w 35361"/>
                <a:gd name="connsiteY1" fmla="*/ 13545 h 19994"/>
                <a:gd name="connsiteX2" fmla="*/ 34538 w 35361"/>
                <a:gd name="connsiteY2" fmla="*/ 16974 h 19994"/>
                <a:gd name="connsiteX3" fmla="*/ 34093 w 35361"/>
                <a:gd name="connsiteY3" fmla="*/ 17762 h 19994"/>
                <a:gd name="connsiteX4" fmla="*/ 33304 w 35361"/>
                <a:gd name="connsiteY4" fmla="*/ 18482 h 19994"/>
                <a:gd name="connsiteX5" fmla="*/ 31624 w 35361"/>
                <a:gd name="connsiteY5" fmla="*/ 19340 h 19994"/>
                <a:gd name="connsiteX6" fmla="*/ 24526 w 35361"/>
                <a:gd name="connsiteY6" fmla="*/ 19785 h 19994"/>
                <a:gd name="connsiteX7" fmla="*/ 17839 w 35361"/>
                <a:gd name="connsiteY7" fmla="*/ 18105 h 19994"/>
                <a:gd name="connsiteX8" fmla="*/ 11564 w 35361"/>
                <a:gd name="connsiteY8" fmla="*/ 15465 h 19994"/>
                <a:gd name="connsiteX9" fmla="*/ 8512 w 35361"/>
                <a:gd name="connsiteY9" fmla="*/ 13853 h 19994"/>
                <a:gd name="connsiteX10" fmla="*/ 5803 w 35361"/>
                <a:gd name="connsiteY10" fmla="*/ 11727 h 19994"/>
                <a:gd name="connsiteX11" fmla="*/ 8 w 35361"/>
                <a:gd name="connsiteY11" fmla="*/ 0 h 19994"/>
                <a:gd name="connsiteX12" fmla="*/ 6935 w 35361"/>
                <a:gd name="connsiteY12" fmla="*/ 10458 h 19994"/>
                <a:gd name="connsiteX13" fmla="*/ 9575 w 35361"/>
                <a:gd name="connsiteY13" fmla="*/ 12242 h 19994"/>
                <a:gd name="connsiteX14" fmla="*/ 12490 w 35361"/>
                <a:gd name="connsiteY14" fmla="*/ 13613 h 19994"/>
                <a:gd name="connsiteX15" fmla="*/ 18593 w 35361"/>
                <a:gd name="connsiteY15" fmla="*/ 16048 h 19994"/>
                <a:gd name="connsiteX16" fmla="*/ 24868 w 35361"/>
                <a:gd name="connsiteY16" fmla="*/ 17728 h 19994"/>
                <a:gd name="connsiteX17" fmla="*/ 31075 w 35361"/>
                <a:gd name="connsiteY17" fmla="*/ 17694 h 19994"/>
                <a:gd name="connsiteX18" fmla="*/ 32378 w 35361"/>
                <a:gd name="connsiteY18" fmla="*/ 17145 h 19994"/>
                <a:gd name="connsiteX19" fmla="*/ 32858 w 35361"/>
                <a:gd name="connsiteY19" fmla="*/ 16802 h 19994"/>
                <a:gd name="connsiteX20" fmla="*/ 33270 w 35361"/>
                <a:gd name="connsiteY20" fmla="*/ 16219 h 19994"/>
                <a:gd name="connsiteX21" fmla="*/ 34264 w 35361"/>
                <a:gd name="connsiteY21" fmla="*/ 13407 h 19994"/>
                <a:gd name="connsiteX22" fmla="*/ 33990 w 35361"/>
                <a:gd name="connsiteY22" fmla="*/ 10356 h 19994"/>
                <a:gd name="connsiteX23" fmla="*/ 32481 w 35361"/>
                <a:gd name="connsiteY23" fmla="*/ 7578 h 1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361" h="19994">
                  <a:moveTo>
                    <a:pt x="32481" y="7578"/>
                  </a:moveTo>
                  <a:cubicBezTo>
                    <a:pt x="34127" y="9053"/>
                    <a:pt x="35361" y="11179"/>
                    <a:pt x="35361" y="13545"/>
                  </a:cubicBezTo>
                  <a:cubicBezTo>
                    <a:pt x="35361" y="14710"/>
                    <a:pt x="35087" y="15876"/>
                    <a:pt x="34538" y="16974"/>
                  </a:cubicBezTo>
                  <a:cubicBezTo>
                    <a:pt x="34401" y="17248"/>
                    <a:pt x="34264" y="17488"/>
                    <a:pt x="34093" y="17762"/>
                  </a:cubicBezTo>
                  <a:cubicBezTo>
                    <a:pt x="33818" y="18105"/>
                    <a:pt x="33578" y="18277"/>
                    <a:pt x="33304" y="18482"/>
                  </a:cubicBezTo>
                  <a:cubicBezTo>
                    <a:pt x="32790" y="18860"/>
                    <a:pt x="32206" y="19134"/>
                    <a:pt x="31624" y="19340"/>
                  </a:cubicBezTo>
                  <a:cubicBezTo>
                    <a:pt x="29292" y="20197"/>
                    <a:pt x="26823" y="20060"/>
                    <a:pt x="24526" y="19785"/>
                  </a:cubicBezTo>
                  <a:cubicBezTo>
                    <a:pt x="22228" y="19477"/>
                    <a:pt x="19999" y="18860"/>
                    <a:pt x="17839" y="18105"/>
                  </a:cubicBezTo>
                  <a:cubicBezTo>
                    <a:pt x="15679" y="17351"/>
                    <a:pt x="13587" y="16459"/>
                    <a:pt x="11564" y="15465"/>
                  </a:cubicBezTo>
                  <a:cubicBezTo>
                    <a:pt x="10570" y="14916"/>
                    <a:pt x="9506" y="14505"/>
                    <a:pt x="8512" y="13853"/>
                  </a:cubicBezTo>
                  <a:cubicBezTo>
                    <a:pt x="7552" y="13236"/>
                    <a:pt x="6626" y="12516"/>
                    <a:pt x="5803" y="11727"/>
                  </a:cubicBezTo>
                  <a:cubicBezTo>
                    <a:pt x="2409" y="8744"/>
                    <a:pt x="-163" y="4423"/>
                    <a:pt x="8" y="0"/>
                  </a:cubicBezTo>
                  <a:cubicBezTo>
                    <a:pt x="763" y="4355"/>
                    <a:pt x="3609" y="7852"/>
                    <a:pt x="6935" y="10458"/>
                  </a:cubicBezTo>
                  <a:cubicBezTo>
                    <a:pt x="7792" y="11110"/>
                    <a:pt x="8649" y="11727"/>
                    <a:pt x="9575" y="12242"/>
                  </a:cubicBezTo>
                  <a:cubicBezTo>
                    <a:pt x="10432" y="12790"/>
                    <a:pt x="11496" y="13133"/>
                    <a:pt x="12490" y="13613"/>
                  </a:cubicBezTo>
                  <a:cubicBezTo>
                    <a:pt x="14479" y="14539"/>
                    <a:pt x="16502" y="15362"/>
                    <a:pt x="18593" y="16048"/>
                  </a:cubicBezTo>
                  <a:cubicBezTo>
                    <a:pt x="20651" y="16802"/>
                    <a:pt x="22742" y="17385"/>
                    <a:pt x="24868" y="17728"/>
                  </a:cubicBezTo>
                  <a:cubicBezTo>
                    <a:pt x="26960" y="18105"/>
                    <a:pt x="29155" y="18208"/>
                    <a:pt x="31075" y="17694"/>
                  </a:cubicBezTo>
                  <a:cubicBezTo>
                    <a:pt x="31555" y="17556"/>
                    <a:pt x="32001" y="17385"/>
                    <a:pt x="32378" y="17145"/>
                  </a:cubicBezTo>
                  <a:cubicBezTo>
                    <a:pt x="32549" y="17042"/>
                    <a:pt x="32755" y="16871"/>
                    <a:pt x="32858" y="16802"/>
                  </a:cubicBezTo>
                  <a:cubicBezTo>
                    <a:pt x="32995" y="16631"/>
                    <a:pt x="33132" y="16425"/>
                    <a:pt x="33270" y="16219"/>
                  </a:cubicBezTo>
                  <a:cubicBezTo>
                    <a:pt x="33784" y="15362"/>
                    <a:pt x="34161" y="14402"/>
                    <a:pt x="34264" y="13407"/>
                  </a:cubicBezTo>
                  <a:cubicBezTo>
                    <a:pt x="34401" y="12413"/>
                    <a:pt x="34298" y="11350"/>
                    <a:pt x="33990" y="10356"/>
                  </a:cubicBezTo>
                  <a:cubicBezTo>
                    <a:pt x="33647" y="9430"/>
                    <a:pt x="33098" y="8504"/>
                    <a:pt x="32481" y="7578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023" y="5929564"/>
            <a:ext cx="6598916" cy="428796"/>
          </a:xfrm>
        </p:spPr>
        <p:txBody>
          <a:bodyPr>
            <a:noAutofit/>
          </a:bodyPr>
          <a:lstStyle/>
          <a:p>
            <a:pPr lvl="0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8" name="Picture 27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" y="130517"/>
            <a:ext cx="844026" cy="8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ăng">
            <a:extLst>
              <a:ext uri="{FF2B5EF4-FFF2-40B4-BE49-F238E27FC236}">
                <a16:creationId xmlns:a16="http://schemas.microsoft.com/office/drawing/2014/main" id="{063C0FAA-B4D4-455F-94A2-10853CE9F381}"/>
              </a:ext>
            </a:extLst>
          </p:cNvPr>
          <p:cNvSpPr/>
          <p:nvPr/>
        </p:nvSpPr>
        <p:spPr>
          <a:xfrm>
            <a:off x="3603343" y="936343"/>
            <a:ext cx="4985317" cy="4985317"/>
          </a:xfrm>
          <a:custGeom>
            <a:avLst/>
            <a:gdLst>
              <a:gd name="connsiteX0" fmla="*/ 3738989 w 3738988"/>
              <a:gd name="connsiteY0" fmla="*/ 1869494 h 3738988"/>
              <a:gd name="connsiteX1" fmla="*/ 1869494 w 3738988"/>
              <a:gd name="connsiteY1" fmla="*/ 3738989 h 3738988"/>
              <a:gd name="connsiteX2" fmla="*/ 0 w 3738988"/>
              <a:gd name="connsiteY2" fmla="*/ 1869494 h 3738988"/>
              <a:gd name="connsiteX3" fmla="*/ 1869494 w 3738988"/>
              <a:gd name="connsiteY3" fmla="*/ 0 h 3738988"/>
              <a:gd name="connsiteX4" fmla="*/ 3738989 w 3738988"/>
              <a:gd name="connsiteY4" fmla="*/ 1869494 h 373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8988" h="3738988">
                <a:moveTo>
                  <a:pt x="3738989" y="1869494"/>
                </a:moveTo>
                <a:cubicBezTo>
                  <a:pt x="3738989" y="2901988"/>
                  <a:pt x="2901988" y="3738989"/>
                  <a:pt x="1869494" y="3738989"/>
                </a:cubicBezTo>
                <a:cubicBezTo>
                  <a:pt x="837001" y="3738989"/>
                  <a:pt x="0" y="2901988"/>
                  <a:pt x="0" y="1869494"/>
                </a:cubicBezTo>
                <a:cubicBezTo>
                  <a:pt x="0" y="837001"/>
                  <a:pt x="837001" y="0"/>
                  <a:pt x="1869494" y="0"/>
                </a:cubicBezTo>
                <a:cubicBezTo>
                  <a:pt x="2901988" y="0"/>
                  <a:pt x="3738989" y="837001"/>
                  <a:pt x="3738989" y="1869494"/>
                </a:cubicBezTo>
                <a:close/>
              </a:path>
            </a:pathLst>
          </a:custGeom>
          <a:solidFill>
            <a:srgbClr val="176EA7"/>
          </a:solidFill>
          <a:ln w="52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0" name="Mây">
            <a:extLst>
              <a:ext uri="{FF2B5EF4-FFF2-40B4-BE49-F238E27FC236}">
                <a16:creationId xmlns:a16="http://schemas.microsoft.com/office/drawing/2014/main" id="{632DA0E0-CE11-4175-94A2-A98EA5EC8B8C}"/>
              </a:ext>
            </a:extLst>
          </p:cNvPr>
          <p:cNvGrpSpPr/>
          <p:nvPr/>
        </p:nvGrpSpPr>
        <p:grpSpPr>
          <a:xfrm>
            <a:off x="2517593" y="1293853"/>
            <a:ext cx="7156812" cy="4234100"/>
            <a:chOff x="1888194" y="970389"/>
            <a:chExt cx="5367609" cy="3175575"/>
          </a:xfrm>
        </p:grpSpPr>
        <p:grpSp>
          <p:nvGrpSpPr>
            <p:cNvPr id="4" name="Đồ họa 3">
              <a:extLst>
                <a:ext uri="{FF2B5EF4-FFF2-40B4-BE49-F238E27FC236}">
                  <a16:creationId xmlns:a16="http://schemas.microsoft.com/office/drawing/2014/main" id="{6A8C6523-D399-4E2B-8386-8ED2303ED340}"/>
                </a:ext>
              </a:extLst>
            </p:cNvPr>
            <p:cNvGrpSpPr/>
            <p:nvPr/>
          </p:nvGrpSpPr>
          <p:grpSpPr>
            <a:xfrm>
              <a:off x="1888194" y="1498249"/>
              <a:ext cx="5367609" cy="2146991"/>
              <a:chOff x="1888194" y="1498249"/>
              <a:chExt cx="5367609" cy="2146991"/>
            </a:xfrm>
            <a:solidFill>
              <a:srgbClr val="79CBC4"/>
            </a:solidFill>
          </p:grpSpPr>
          <p:sp>
            <p:nvSpPr>
              <p:cNvPr id="5" name="Đồ họa 3">
                <a:extLst>
                  <a:ext uri="{FF2B5EF4-FFF2-40B4-BE49-F238E27FC236}">
                    <a16:creationId xmlns:a16="http://schemas.microsoft.com/office/drawing/2014/main" id="{CD713954-0EC3-47F7-BFE3-41045AD58B0A}"/>
                  </a:ext>
                </a:extLst>
              </p:cNvPr>
              <p:cNvSpPr/>
              <p:nvPr/>
            </p:nvSpPr>
            <p:spPr>
              <a:xfrm>
                <a:off x="2996099" y="1498249"/>
                <a:ext cx="3536361" cy="939801"/>
              </a:xfrm>
              <a:custGeom>
                <a:avLst/>
                <a:gdLst>
                  <a:gd name="connsiteX0" fmla="*/ 2588178 w 3536361"/>
                  <a:gd name="connsiteY0" fmla="*/ 613331 h 939801"/>
                  <a:gd name="connsiteX1" fmla="*/ 2588178 w 3536361"/>
                  <a:gd name="connsiteY1" fmla="*/ 613331 h 939801"/>
                  <a:gd name="connsiteX2" fmla="*/ 2651196 w 3536361"/>
                  <a:gd name="connsiteY2" fmla="*/ 550313 h 939801"/>
                  <a:gd name="connsiteX3" fmla="*/ 2807611 w 3536361"/>
                  <a:gd name="connsiteY3" fmla="*/ 550313 h 939801"/>
                  <a:gd name="connsiteX4" fmla="*/ 2934041 w 3536361"/>
                  <a:gd name="connsiteY4" fmla="*/ 423882 h 939801"/>
                  <a:gd name="connsiteX5" fmla="*/ 2934041 w 3536361"/>
                  <a:gd name="connsiteY5" fmla="*/ 423882 h 939801"/>
                  <a:gd name="connsiteX6" fmla="*/ 2807611 w 3536361"/>
                  <a:gd name="connsiteY6" fmla="*/ 297452 h 939801"/>
                  <a:gd name="connsiteX7" fmla="*/ 2006338 w 3536361"/>
                  <a:gd name="connsiteY7" fmla="*/ 297452 h 939801"/>
                  <a:gd name="connsiteX8" fmla="*/ 1943319 w 3536361"/>
                  <a:gd name="connsiteY8" fmla="*/ 234434 h 939801"/>
                  <a:gd name="connsiteX9" fmla="*/ 1943319 w 3536361"/>
                  <a:gd name="connsiteY9" fmla="*/ 234434 h 939801"/>
                  <a:gd name="connsiteX10" fmla="*/ 2006338 w 3536361"/>
                  <a:gd name="connsiteY10" fmla="*/ 171415 h 939801"/>
                  <a:gd name="connsiteX11" fmla="*/ 2343001 w 3536361"/>
                  <a:gd name="connsiteY11" fmla="*/ 171415 h 939801"/>
                  <a:gd name="connsiteX12" fmla="*/ 2428708 w 3536361"/>
                  <a:gd name="connsiteY12" fmla="*/ 85708 h 939801"/>
                  <a:gd name="connsiteX13" fmla="*/ 2428708 w 3536361"/>
                  <a:gd name="connsiteY13" fmla="*/ 85708 h 939801"/>
                  <a:gd name="connsiteX14" fmla="*/ 2343001 w 3536361"/>
                  <a:gd name="connsiteY14" fmla="*/ 0 h 939801"/>
                  <a:gd name="connsiteX15" fmla="*/ 1314799 w 3536361"/>
                  <a:gd name="connsiteY15" fmla="*/ 0 h 939801"/>
                  <a:gd name="connsiteX16" fmla="*/ 1229092 w 3536361"/>
                  <a:gd name="connsiteY16" fmla="*/ 85708 h 939801"/>
                  <a:gd name="connsiteX17" fmla="*/ 1229092 w 3536361"/>
                  <a:gd name="connsiteY17" fmla="*/ 85708 h 939801"/>
                  <a:gd name="connsiteX18" fmla="*/ 1314799 w 3536361"/>
                  <a:gd name="connsiteY18" fmla="*/ 171415 h 939801"/>
                  <a:gd name="connsiteX19" fmla="*/ 1509523 w 3536361"/>
                  <a:gd name="connsiteY19" fmla="*/ 171415 h 939801"/>
                  <a:gd name="connsiteX20" fmla="*/ 1572541 w 3536361"/>
                  <a:gd name="connsiteY20" fmla="*/ 234434 h 939801"/>
                  <a:gd name="connsiteX21" fmla="*/ 1572541 w 3536361"/>
                  <a:gd name="connsiteY21" fmla="*/ 234434 h 939801"/>
                  <a:gd name="connsiteX22" fmla="*/ 1509523 w 3536361"/>
                  <a:gd name="connsiteY22" fmla="*/ 297452 h 939801"/>
                  <a:gd name="connsiteX23" fmla="*/ 486754 w 3536361"/>
                  <a:gd name="connsiteY23" fmla="*/ 297452 h 939801"/>
                  <a:gd name="connsiteX24" fmla="*/ 360328 w 3536361"/>
                  <a:gd name="connsiteY24" fmla="*/ 423882 h 939801"/>
                  <a:gd name="connsiteX25" fmla="*/ 360328 w 3536361"/>
                  <a:gd name="connsiteY25" fmla="*/ 423882 h 939801"/>
                  <a:gd name="connsiteX26" fmla="*/ 486754 w 3536361"/>
                  <a:gd name="connsiteY26" fmla="*/ 550313 h 939801"/>
                  <a:gd name="connsiteX27" fmla="*/ 851407 w 3536361"/>
                  <a:gd name="connsiteY27" fmla="*/ 550313 h 939801"/>
                  <a:gd name="connsiteX28" fmla="*/ 940767 w 3536361"/>
                  <a:gd name="connsiteY28" fmla="*/ 639673 h 939801"/>
                  <a:gd name="connsiteX29" fmla="*/ 940767 w 3536361"/>
                  <a:gd name="connsiteY29" fmla="*/ 639673 h 939801"/>
                  <a:gd name="connsiteX30" fmla="*/ 851407 w 3536361"/>
                  <a:gd name="connsiteY30" fmla="*/ 729034 h 939801"/>
                  <a:gd name="connsiteX31" fmla="*/ 105384 w 3536361"/>
                  <a:gd name="connsiteY31" fmla="*/ 729034 h 939801"/>
                  <a:gd name="connsiteX32" fmla="*/ 0 w 3536361"/>
                  <a:gd name="connsiteY32" fmla="*/ 834417 h 939801"/>
                  <a:gd name="connsiteX33" fmla="*/ 0 w 3536361"/>
                  <a:gd name="connsiteY33" fmla="*/ 834417 h 939801"/>
                  <a:gd name="connsiteX34" fmla="*/ 105384 w 3536361"/>
                  <a:gd name="connsiteY34" fmla="*/ 939796 h 939801"/>
                  <a:gd name="connsiteX35" fmla="*/ 1437372 w 3536361"/>
                  <a:gd name="connsiteY35" fmla="*/ 939796 h 939801"/>
                  <a:gd name="connsiteX36" fmla="*/ 1542756 w 3536361"/>
                  <a:gd name="connsiteY36" fmla="*/ 834417 h 939801"/>
                  <a:gd name="connsiteX37" fmla="*/ 1542756 w 3536361"/>
                  <a:gd name="connsiteY37" fmla="*/ 834417 h 939801"/>
                  <a:gd name="connsiteX38" fmla="*/ 1437372 w 3536361"/>
                  <a:gd name="connsiteY38" fmla="*/ 729034 h 939801"/>
                  <a:gd name="connsiteX39" fmla="*/ 1400916 w 3536361"/>
                  <a:gd name="connsiteY39" fmla="*/ 729034 h 939801"/>
                  <a:gd name="connsiteX40" fmla="*/ 1311556 w 3536361"/>
                  <a:gd name="connsiteY40" fmla="*/ 639673 h 939801"/>
                  <a:gd name="connsiteX41" fmla="*/ 1311556 w 3536361"/>
                  <a:gd name="connsiteY41" fmla="*/ 639673 h 939801"/>
                  <a:gd name="connsiteX42" fmla="*/ 1400916 w 3536361"/>
                  <a:gd name="connsiteY42" fmla="*/ 550313 h 939801"/>
                  <a:gd name="connsiteX43" fmla="*/ 2154381 w 3536361"/>
                  <a:gd name="connsiteY43" fmla="*/ 550313 h 939801"/>
                  <a:gd name="connsiteX44" fmla="*/ 2217400 w 3536361"/>
                  <a:gd name="connsiteY44" fmla="*/ 613331 h 939801"/>
                  <a:gd name="connsiteX45" fmla="*/ 2217400 w 3536361"/>
                  <a:gd name="connsiteY45" fmla="*/ 613331 h 939801"/>
                  <a:gd name="connsiteX46" fmla="*/ 2154381 w 3536361"/>
                  <a:gd name="connsiteY46" fmla="*/ 676349 h 939801"/>
                  <a:gd name="connsiteX47" fmla="*/ 2128260 w 3536361"/>
                  <a:gd name="connsiteY47" fmla="*/ 676349 h 939801"/>
                  <a:gd name="connsiteX48" fmla="*/ 1996533 w 3536361"/>
                  <a:gd name="connsiteY48" fmla="*/ 808075 h 939801"/>
                  <a:gd name="connsiteX49" fmla="*/ 1996533 w 3536361"/>
                  <a:gd name="connsiteY49" fmla="*/ 808075 h 939801"/>
                  <a:gd name="connsiteX50" fmla="*/ 2128260 w 3536361"/>
                  <a:gd name="connsiteY50" fmla="*/ 939802 h 939801"/>
                  <a:gd name="connsiteX51" fmla="*/ 3404625 w 3536361"/>
                  <a:gd name="connsiteY51" fmla="*/ 939802 h 939801"/>
                  <a:gd name="connsiteX52" fmla="*/ 3536361 w 3536361"/>
                  <a:gd name="connsiteY52" fmla="*/ 808075 h 939801"/>
                  <a:gd name="connsiteX53" fmla="*/ 3536361 w 3536361"/>
                  <a:gd name="connsiteY53" fmla="*/ 808075 h 939801"/>
                  <a:gd name="connsiteX54" fmla="*/ 3404625 w 3536361"/>
                  <a:gd name="connsiteY54" fmla="*/ 676349 h 939801"/>
                  <a:gd name="connsiteX55" fmla="*/ 2651202 w 3536361"/>
                  <a:gd name="connsiteY55" fmla="*/ 676349 h 939801"/>
                  <a:gd name="connsiteX56" fmla="*/ 2588178 w 3536361"/>
                  <a:gd name="connsiteY56" fmla="*/ 613331 h 93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536361" h="939801">
                    <a:moveTo>
                      <a:pt x="2588178" y="613331"/>
                    </a:moveTo>
                    <a:lnTo>
                      <a:pt x="2588178" y="613331"/>
                    </a:lnTo>
                    <a:cubicBezTo>
                      <a:pt x="2588178" y="578528"/>
                      <a:pt x="2616394" y="550313"/>
                      <a:pt x="2651196" y="550313"/>
                    </a:cubicBezTo>
                    <a:lnTo>
                      <a:pt x="2807611" y="550313"/>
                    </a:lnTo>
                    <a:cubicBezTo>
                      <a:pt x="2877437" y="550313"/>
                      <a:pt x="2934041" y="493708"/>
                      <a:pt x="2934041" y="423882"/>
                    </a:cubicBezTo>
                    <a:lnTo>
                      <a:pt x="2934041" y="423882"/>
                    </a:lnTo>
                    <a:cubicBezTo>
                      <a:pt x="2934041" y="354057"/>
                      <a:pt x="2877437" y="297452"/>
                      <a:pt x="2807611" y="297452"/>
                    </a:cubicBezTo>
                    <a:lnTo>
                      <a:pt x="2006338" y="297452"/>
                    </a:lnTo>
                    <a:cubicBezTo>
                      <a:pt x="1971530" y="297452"/>
                      <a:pt x="1943319" y="269236"/>
                      <a:pt x="1943319" y="234434"/>
                    </a:cubicBezTo>
                    <a:lnTo>
                      <a:pt x="1943319" y="234434"/>
                    </a:lnTo>
                    <a:cubicBezTo>
                      <a:pt x="1943319" y="199631"/>
                      <a:pt x="1971535" y="171415"/>
                      <a:pt x="2006338" y="171415"/>
                    </a:cubicBezTo>
                    <a:lnTo>
                      <a:pt x="2343001" y="171415"/>
                    </a:lnTo>
                    <a:cubicBezTo>
                      <a:pt x="2390337" y="171415"/>
                      <a:pt x="2428708" y="133043"/>
                      <a:pt x="2428708" y="85708"/>
                    </a:cubicBezTo>
                    <a:lnTo>
                      <a:pt x="2428708" y="85708"/>
                    </a:lnTo>
                    <a:cubicBezTo>
                      <a:pt x="2428708" y="38372"/>
                      <a:pt x="2390337" y="0"/>
                      <a:pt x="2343001" y="0"/>
                    </a:cubicBezTo>
                    <a:lnTo>
                      <a:pt x="1314799" y="0"/>
                    </a:lnTo>
                    <a:cubicBezTo>
                      <a:pt x="1267463" y="0"/>
                      <a:pt x="1229092" y="38372"/>
                      <a:pt x="1229092" y="85708"/>
                    </a:cubicBezTo>
                    <a:lnTo>
                      <a:pt x="1229092" y="85708"/>
                    </a:lnTo>
                    <a:cubicBezTo>
                      <a:pt x="1229092" y="133043"/>
                      <a:pt x="1267463" y="171415"/>
                      <a:pt x="1314799" y="171415"/>
                    </a:cubicBezTo>
                    <a:lnTo>
                      <a:pt x="1509523" y="171415"/>
                    </a:lnTo>
                    <a:cubicBezTo>
                      <a:pt x="1544325" y="171415"/>
                      <a:pt x="1572541" y="199631"/>
                      <a:pt x="1572541" y="234434"/>
                    </a:cubicBezTo>
                    <a:lnTo>
                      <a:pt x="1572541" y="234434"/>
                    </a:lnTo>
                    <a:cubicBezTo>
                      <a:pt x="1572541" y="269236"/>
                      <a:pt x="1544325" y="297452"/>
                      <a:pt x="1509523" y="297452"/>
                    </a:cubicBezTo>
                    <a:lnTo>
                      <a:pt x="486754" y="297452"/>
                    </a:lnTo>
                    <a:cubicBezTo>
                      <a:pt x="416928" y="297452"/>
                      <a:pt x="360328" y="354057"/>
                      <a:pt x="360328" y="423882"/>
                    </a:cubicBezTo>
                    <a:lnTo>
                      <a:pt x="360328" y="423882"/>
                    </a:lnTo>
                    <a:cubicBezTo>
                      <a:pt x="360328" y="493708"/>
                      <a:pt x="416933" y="550313"/>
                      <a:pt x="486754" y="550313"/>
                    </a:cubicBezTo>
                    <a:lnTo>
                      <a:pt x="851407" y="550313"/>
                    </a:lnTo>
                    <a:cubicBezTo>
                      <a:pt x="900758" y="550313"/>
                      <a:pt x="940767" y="590322"/>
                      <a:pt x="940767" y="639673"/>
                    </a:cubicBezTo>
                    <a:lnTo>
                      <a:pt x="940767" y="639673"/>
                    </a:lnTo>
                    <a:cubicBezTo>
                      <a:pt x="940767" y="689024"/>
                      <a:pt x="900758" y="729034"/>
                      <a:pt x="851407" y="729034"/>
                    </a:cubicBezTo>
                    <a:lnTo>
                      <a:pt x="105384" y="729034"/>
                    </a:lnTo>
                    <a:cubicBezTo>
                      <a:pt x="47184" y="729034"/>
                      <a:pt x="0" y="776217"/>
                      <a:pt x="0" y="834417"/>
                    </a:cubicBezTo>
                    <a:lnTo>
                      <a:pt x="0" y="834417"/>
                    </a:lnTo>
                    <a:cubicBezTo>
                      <a:pt x="0" y="892618"/>
                      <a:pt x="47184" y="939796"/>
                      <a:pt x="105384" y="939796"/>
                    </a:cubicBezTo>
                    <a:lnTo>
                      <a:pt x="1437372" y="939796"/>
                    </a:lnTo>
                    <a:cubicBezTo>
                      <a:pt x="1495572" y="939796"/>
                      <a:pt x="1542756" y="892613"/>
                      <a:pt x="1542756" y="834417"/>
                    </a:cubicBezTo>
                    <a:lnTo>
                      <a:pt x="1542756" y="834417"/>
                    </a:lnTo>
                    <a:cubicBezTo>
                      <a:pt x="1542756" y="776217"/>
                      <a:pt x="1495572" y="729034"/>
                      <a:pt x="1437372" y="729034"/>
                    </a:cubicBezTo>
                    <a:lnTo>
                      <a:pt x="1400916" y="729034"/>
                    </a:lnTo>
                    <a:cubicBezTo>
                      <a:pt x="1351565" y="729034"/>
                      <a:pt x="1311556" y="689024"/>
                      <a:pt x="1311556" y="639673"/>
                    </a:cubicBezTo>
                    <a:lnTo>
                      <a:pt x="1311556" y="639673"/>
                    </a:lnTo>
                    <a:cubicBezTo>
                      <a:pt x="1311556" y="590322"/>
                      <a:pt x="1351565" y="550313"/>
                      <a:pt x="1400916" y="550313"/>
                    </a:cubicBezTo>
                    <a:lnTo>
                      <a:pt x="2154381" y="550313"/>
                    </a:lnTo>
                    <a:cubicBezTo>
                      <a:pt x="2189184" y="550313"/>
                      <a:pt x="2217400" y="578528"/>
                      <a:pt x="2217400" y="613331"/>
                    </a:cubicBezTo>
                    <a:lnTo>
                      <a:pt x="2217400" y="613331"/>
                    </a:lnTo>
                    <a:cubicBezTo>
                      <a:pt x="2217400" y="648139"/>
                      <a:pt x="2189184" y="676349"/>
                      <a:pt x="2154381" y="676349"/>
                    </a:cubicBezTo>
                    <a:lnTo>
                      <a:pt x="2128260" y="676349"/>
                    </a:lnTo>
                    <a:cubicBezTo>
                      <a:pt x="2055510" y="676349"/>
                      <a:pt x="1996533" y="735326"/>
                      <a:pt x="1996533" y="808075"/>
                    </a:cubicBezTo>
                    <a:lnTo>
                      <a:pt x="1996533" y="808075"/>
                    </a:lnTo>
                    <a:cubicBezTo>
                      <a:pt x="1996533" y="880824"/>
                      <a:pt x="2055510" y="939802"/>
                      <a:pt x="2128260" y="939802"/>
                    </a:cubicBezTo>
                    <a:lnTo>
                      <a:pt x="3404625" y="939802"/>
                    </a:lnTo>
                    <a:cubicBezTo>
                      <a:pt x="3477368" y="939802"/>
                      <a:pt x="3536361" y="880824"/>
                      <a:pt x="3536361" y="808075"/>
                    </a:cubicBezTo>
                    <a:lnTo>
                      <a:pt x="3536361" y="808075"/>
                    </a:lnTo>
                    <a:cubicBezTo>
                      <a:pt x="3536361" y="735326"/>
                      <a:pt x="3477368" y="676349"/>
                      <a:pt x="3404625" y="676349"/>
                    </a:cubicBezTo>
                    <a:lnTo>
                      <a:pt x="2651202" y="676349"/>
                    </a:lnTo>
                    <a:cubicBezTo>
                      <a:pt x="2616394" y="676349"/>
                      <a:pt x="2588178" y="648134"/>
                      <a:pt x="2588178" y="613331"/>
                    </a:cubicBezTo>
                    <a:close/>
                  </a:path>
                </a:pathLst>
              </a:custGeom>
              <a:solidFill>
                <a:srgbClr val="79CBC4"/>
              </a:solidFill>
              <a:ln w="5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" name="Đồ họa 3">
                <a:extLst>
                  <a:ext uri="{FF2B5EF4-FFF2-40B4-BE49-F238E27FC236}">
                    <a16:creationId xmlns:a16="http://schemas.microsoft.com/office/drawing/2014/main" id="{D5EFDB0E-2564-4CF3-A857-B86F19D83545}"/>
                  </a:ext>
                </a:extLst>
              </p:cNvPr>
              <p:cNvSpPr/>
              <p:nvPr/>
            </p:nvSpPr>
            <p:spPr>
              <a:xfrm>
                <a:off x="1888194" y="3021538"/>
                <a:ext cx="1683992" cy="623701"/>
              </a:xfrm>
              <a:custGeom>
                <a:avLst/>
                <a:gdLst>
                  <a:gd name="connsiteX0" fmla="*/ 1683992 w 1683992"/>
                  <a:gd name="connsiteY0" fmla="*/ 121796 h 623701"/>
                  <a:gd name="connsiteX1" fmla="*/ 1683992 w 1683992"/>
                  <a:gd name="connsiteY1" fmla="*/ 121796 h 623701"/>
                  <a:gd name="connsiteX2" fmla="*/ 1562202 w 1683992"/>
                  <a:gd name="connsiteY2" fmla="*/ 0 h 623701"/>
                  <a:gd name="connsiteX3" fmla="*/ 239173 w 1683992"/>
                  <a:gd name="connsiteY3" fmla="*/ 0 h 623701"/>
                  <a:gd name="connsiteX4" fmla="*/ 117382 w 1683992"/>
                  <a:gd name="connsiteY4" fmla="*/ 121791 h 623701"/>
                  <a:gd name="connsiteX5" fmla="*/ 117382 w 1683992"/>
                  <a:gd name="connsiteY5" fmla="*/ 121791 h 623701"/>
                  <a:gd name="connsiteX6" fmla="*/ 239173 w 1683992"/>
                  <a:gd name="connsiteY6" fmla="*/ 243582 h 623701"/>
                  <a:gd name="connsiteX7" fmla="*/ 493204 w 1683992"/>
                  <a:gd name="connsiteY7" fmla="*/ 243582 h 623701"/>
                  <a:gd name="connsiteX8" fmla="*/ 583273 w 1683992"/>
                  <a:gd name="connsiteY8" fmla="*/ 333651 h 623701"/>
                  <a:gd name="connsiteX9" fmla="*/ 583273 w 1683992"/>
                  <a:gd name="connsiteY9" fmla="*/ 333651 h 623701"/>
                  <a:gd name="connsiteX10" fmla="*/ 493204 w 1683992"/>
                  <a:gd name="connsiteY10" fmla="*/ 423720 h 623701"/>
                  <a:gd name="connsiteX11" fmla="*/ 99994 w 1683992"/>
                  <a:gd name="connsiteY11" fmla="*/ 423720 h 623701"/>
                  <a:gd name="connsiteX12" fmla="*/ 0 w 1683992"/>
                  <a:gd name="connsiteY12" fmla="*/ 523713 h 623701"/>
                  <a:gd name="connsiteX13" fmla="*/ 0 w 1683992"/>
                  <a:gd name="connsiteY13" fmla="*/ 523713 h 623701"/>
                  <a:gd name="connsiteX14" fmla="*/ 99994 w 1683992"/>
                  <a:gd name="connsiteY14" fmla="*/ 623702 h 623701"/>
                  <a:gd name="connsiteX15" fmla="*/ 1395741 w 1683992"/>
                  <a:gd name="connsiteY15" fmla="*/ 623702 h 623701"/>
                  <a:gd name="connsiteX16" fmla="*/ 1495735 w 1683992"/>
                  <a:gd name="connsiteY16" fmla="*/ 523713 h 623701"/>
                  <a:gd name="connsiteX17" fmla="*/ 1495735 w 1683992"/>
                  <a:gd name="connsiteY17" fmla="*/ 523713 h 623701"/>
                  <a:gd name="connsiteX18" fmla="*/ 1395741 w 1683992"/>
                  <a:gd name="connsiteY18" fmla="*/ 423720 h 623701"/>
                  <a:gd name="connsiteX19" fmla="*/ 1269657 w 1683992"/>
                  <a:gd name="connsiteY19" fmla="*/ 423720 h 623701"/>
                  <a:gd name="connsiteX20" fmla="*/ 1179588 w 1683992"/>
                  <a:gd name="connsiteY20" fmla="*/ 333651 h 623701"/>
                  <a:gd name="connsiteX21" fmla="*/ 1179588 w 1683992"/>
                  <a:gd name="connsiteY21" fmla="*/ 333651 h 623701"/>
                  <a:gd name="connsiteX22" fmla="*/ 1269657 w 1683992"/>
                  <a:gd name="connsiteY22" fmla="*/ 243582 h 623701"/>
                  <a:gd name="connsiteX23" fmla="*/ 1562202 w 1683992"/>
                  <a:gd name="connsiteY23" fmla="*/ 243582 h 623701"/>
                  <a:gd name="connsiteX24" fmla="*/ 1683992 w 1683992"/>
                  <a:gd name="connsiteY24" fmla="*/ 121796 h 62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83992" h="623701">
                    <a:moveTo>
                      <a:pt x="1683992" y="121796"/>
                    </a:moveTo>
                    <a:lnTo>
                      <a:pt x="1683992" y="121796"/>
                    </a:lnTo>
                    <a:cubicBezTo>
                      <a:pt x="1683992" y="54532"/>
                      <a:pt x="1629466" y="0"/>
                      <a:pt x="1562202" y="0"/>
                    </a:cubicBezTo>
                    <a:lnTo>
                      <a:pt x="239173" y="0"/>
                    </a:lnTo>
                    <a:cubicBezTo>
                      <a:pt x="171908" y="0"/>
                      <a:pt x="117382" y="54527"/>
                      <a:pt x="117382" y="121791"/>
                    </a:cubicBezTo>
                    <a:lnTo>
                      <a:pt x="117382" y="121791"/>
                    </a:lnTo>
                    <a:cubicBezTo>
                      <a:pt x="117382" y="189055"/>
                      <a:pt x="171908" y="243582"/>
                      <a:pt x="239173" y="243582"/>
                    </a:cubicBezTo>
                    <a:lnTo>
                      <a:pt x="493204" y="243582"/>
                    </a:lnTo>
                    <a:cubicBezTo>
                      <a:pt x="542949" y="243582"/>
                      <a:pt x="583273" y="283906"/>
                      <a:pt x="583273" y="333651"/>
                    </a:cubicBezTo>
                    <a:lnTo>
                      <a:pt x="583273" y="333651"/>
                    </a:lnTo>
                    <a:cubicBezTo>
                      <a:pt x="583273" y="383396"/>
                      <a:pt x="542949" y="423720"/>
                      <a:pt x="493204" y="423720"/>
                    </a:cubicBezTo>
                    <a:lnTo>
                      <a:pt x="99994" y="423720"/>
                    </a:lnTo>
                    <a:cubicBezTo>
                      <a:pt x="44769" y="423720"/>
                      <a:pt x="0" y="468489"/>
                      <a:pt x="0" y="523713"/>
                    </a:cubicBezTo>
                    <a:lnTo>
                      <a:pt x="0" y="523713"/>
                    </a:lnTo>
                    <a:cubicBezTo>
                      <a:pt x="0" y="578938"/>
                      <a:pt x="44769" y="623702"/>
                      <a:pt x="99994" y="623702"/>
                    </a:cubicBezTo>
                    <a:lnTo>
                      <a:pt x="1395741" y="623702"/>
                    </a:lnTo>
                    <a:cubicBezTo>
                      <a:pt x="1450966" y="623702"/>
                      <a:pt x="1495735" y="578933"/>
                      <a:pt x="1495735" y="523713"/>
                    </a:cubicBezTo>
                    <a:lnTo>
                      <a:pt x="1495735" y="523713"/>
                    </a:lnTo>
                    <a:cubicBezTo>
                      <a:pt x="1495735" y="468489"/>
                      <a:pt x="1450966" y="423720"/>
                      <a:pt x="1395741" y="423720"/>
                    </a:cubicBezTo>
                    <a:lnTo>
                      <a:pt x="1269657" y="423720"/>
                    </a:lnTo>
                    <a:cubicBezTo>
                      <a:pt x="1219912" y="423720"/>
                      <a:pt x="1179588" y="383396"/>
                      <a:pt x="1179588" y="333651"/>
                    </a:cubicBezTo>
                    <a:lnTo>
                      <a:pt x="1179588" y="333651"/>
                    </a:lnTo>
                    <a:cubicBezTo>
                      <a:pt x="1179588" y="283906"/>
                      <a:pt x="1219912" y="243582"/>
                      <a:pt x="1269657" y="243582"/>
                    </a:cubicBezTo>
                    <a:lnTo>
                      <a:pt x="1562202" y="243582"/>
                    </a:lnTo>
                    <a:cubicBezTo>
                      <a:pt x="1629461" y="243587"/>
                      <a:pt x="1683992" y="189061"/>
                      <a:pt x="1683992" y="121796"/>
                    </a:cubicBezTo>
                    <a:close/>
                  </a:path>
                </a:pathLst>
              </a:custGeom>
              <a:solidFill>
                <a:srgbClr val="79CBC4"/>
              </a:solidFill>
              <a:ln w="5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" name="Đồ họa 3">
                <a:extLst>
                  <a:ext uri="{FF2B5EF4-FFF2-40B4-BE49-F238E27FC236}">
                    <a16:creationId xmlns:a16="http://schemas.microsoft.com/office/drawing/2014/main" id="{2DA94D51-2882-4EDD-9762-753D13E20003}"/>
                  </a:ext>
                </a:extLst>
              </p:cNvPr>
              <p:cNvSpPr/>
              <p:nvPr/>
            </p:nvSpPr>
            <p:spPr>
              <a:xfrm>
                <a:off x="5568573" y="2893491"/>
                <a:ext cx="1687230" cy="623129"/>
              </a:xfrm>
              <a:custGeom>
                <a:avLst/>
                <a:gdLst>
                  <a:gd name="connsiteX0" fmla="*/ 1687230 w 1687230"/>
                  <a:gd name="connsiteY0" fmla="*/ 113068 h 623129"/>
                  <a:gd name="connsiteX1" fmla="*/ 1687230 w 1687230"/>
                  <a:gd name="connsiteY1" fmla="*/ 113068 h 623129"/>
                  <a:gd name="connsiteX2" fmla="*/ 1574179 w 1687230"/>
                  <a:gd name="connsiteY2" fmla="*/ 0 h 623129"/>
                  <a:gd name="connsiteX3" fmla="*/ 393819 w 1687230"/>
                  <a:gd name="connsiteY3" fmla="*/ 0 h 623129"/>
                  <a:gd name="connsiteX4" fmla="*/ 280751 w 1687230"/>
                  <a:gd name="connsiteY4" fmla="*/ 113068 h 623129"/>
                  <a:gd name="connsiteX5" fmla="*/ 280751 w 1687230"/>
                  <a:gd name="connsiteY5" fmla="*/ 113068 h 623129"/>
                  <a:gd name="connsiteX6" fmla="*/ 393819 w 1687230"/>
                  <a:gd name="connsiteY6" fmla="*/ 226136 h 623129"/>
                  <a:gd name="connsiteX7" fmla="*/ 666351 w 1687230"/>
                  <a:gd name="connsiteY7" fmla="*/ 226136 h 623129"/>
                  <a:gd name="connsiteX8" fmla="*/ 746758 w 1687230"/>
                  <a:gd name="connsiteY8" fmla="*/ 306516 h 623129"/>
                  <a:gd name="connsiteX9" fmla="*/ 746758 w 1687230"/>
                  <a:gd name="connsiteY9" fmla="*/ 306516 h 623129"/>
                  <a:gd name="connsiteX10" fmla="*/ 666351 w 1687230"/>
                  <a:gd name="connsiteY10" fmla="*/ 386896 h 623129"/>
                  <a:gd name="connsiteX11" fmla="*/ 118117 w 1687230"/>
                  <a:gd name="connsiteY11" fmla="*/ 386896 h 623129"/>
                  <a:gd name="connsiteX12" fmla="*/ 0 w 1687230"/>
                  <a:gd name="connsiteY12" fmla="*/ 505013 h 623129"/>
                  <a:gd name="connsiteX13" fmla="*/ 0 w 1687230"/>
                  <a:gd name="connsiteY13" fmla="*/ 505013 h 623129"/>
                  <a:gd name="connsiteX14" fmla="*/ 118117 w 1687230"/>
                  <a:gd name="connsiteY14" fmla="*/ 623130 h 623129"/>
                  <a:gd name="connsiteX15" fmla="*/ 1405283 w 1687230"/>
                  <a:gd name="connsiteY15" fmla="*/ 623130 h 623129"/>
                  <a:gd name="connsiteX16" fmla="*/ 1523373 w 1687230"/>
                  <a:gd name="connsiteY16" fmla="*/ 505013 h 623129"/>
                  <a:gd name="connsiteX17" fmla="*/ 1523373 w 1687230"/>
                  <a:gd name="connsiteY17" fmla="*/ 495571 h 623129"/>
                  <a:gd name="connsiteX18" fmla="*/ 1414678 w 1687230"/>
                  <a:gd name="connsiteY18" fmla="*/ 386891 h 623129"/>
                  <a:gd name="connsiteX19" fmla="*/ 1414678 w 1687230"/>
                  <a:gd name="connsiteY19" fmla="*/ 386891 h 623129"/>
                  <a:gd name="connsiteX20" fmla="*/ 1334323 w 1687230"/>
                  <a:gd name="connsiteY20" fmla="*/ 306511 h 623129"/>
                  <a:gd name="connsiteX21" fmla="*/ 1334323 w 1687230"/>
                  <a:gd name="connsiteY21" fmla="*/ 306511 h 623129"/>
                  <a:gd name="connsiteX22" fmla="*/ 1414678 w 1687230"/>
                  <a:gd name="connsiteY22" fmla="*/ 226130 h 623129"/>
                  <a:gd name="connsiteX23" fmla="*/ 1574179 w 1687230"/>
                  <a:gd name="connsiteY23" fmla="*/ 226130 h 623129"/>
                  <a:gd name="connsiteX24" fmla="*/ 1687230 w 1687230"/>
                  <a:gd name="connsiteY24" fmla="*/ 113068 h 623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87230" h="623129">
                    <a:moveTo>
                      <a:pt x="1687230" y="113068"/>
                    </a:moveTo>
                    <a:lnTo>
                      <a:pt x="1687230" y="113068"/>
                    </a:lnTo>
                    <a:cubicBezTo>
                      <a:pt x="1687230" y="50622"/>
                      <a:pt x="1636583" y="0"/>
                      <a:pt x="1574179" y="0"/>
                    </a:cubicBezTo>
                    <a:lnTo>
                      <a:pt x="393819" y="0"/>
                    </a:lnTo>
                    <a:cubicBezTo>
                      <a:pt x="331372" y="0"/>
                      <a:pt x="280751" y="50622"/>
                      <a:pt x="280751" y="113068"/>
                    </a:cubicBezTo>
                    <a:lnTo>
                      <a:pt x="280751" y="113068"/>
                    </a:lnTo>
                    <a:cubicBezTo>
                      <a:pt x="280751" y="175514"/>
                      <a:pt x="331372" y="226136"/>
                      <a:pt x="393819" y="226136"/>
                    </a:cubicBezTo>
                    <a:lnTo>
                      <a:pt x="666351" y="226136"/>
                    </a:lnTo>
                    <a:cubicBezTo>
                      <a:pt x="710753" y="226136"/>
                      <a:pt x="746758" y="262124"/>
                      <a:pt x="746758" y="306516"/>
                    </a:cubicBezTo>
                    <a:lnTo>
                      <a:pt x="746758" y="306516"/>
                    </a:lnTo>
                    <a:cubicBezTo>
                      <a:pt x="746758" y="350907"/>
                      <a:pt x="710753" y="386896"/>
                      <a:pt x="666351" y="386896"/>
                    </a:cubicBezTo>
                    <a:lnTo>
                      <a:pt x="118117" y="386896"/>
                    </a:lnTo>
                    <a:cubicBezTo>
                      <a:pt x="52884" y="386896"/>
                      <a:pt x="0" y="439780"/>
                      <a:pt x="0" y="505013"/>
                    </a:cubicBezTo>
                    <a:lnTo>
                      <a:pt x="0" y="505013"/>
                    </a:lnTo>
                    <a:cubicBezTo>
                      <a:pt x="0" y="570246"/>
                      <a:pt x="52884" y="623130"/>
                      <a:pt x="118117" y="623130"/>
                    </a:cubicBezTo>
                    <a:lnTo>
                      <a:pt x="1405283" y="623130"/>
                    </a:lnTo>
                    <a:cubicBezTo>
                      <a:pt x="1470522" y="623130"/>
                      <a:pt x="1523373" y="570246"/>
                      <a:pt x="1523373" y="505013"/>
                    </a:cubicBezTo>
                    <a:lnTo>
                      <a:pt x="1523373" y="495571"/>
                    </a:lnTo>
                    <a:cubicBezTo>
                      <a:pt x="1523373" y="435550"/>
                      <a:pt x="1474720" y="386891"/>
                      <a:pt x="1414678" y="386891"/>
                    </a:cubicBezTo>
                    <a:lnTo>
                      <a:pt x="1414678" y="386891"/>
                    </a:lnTo>
                    <a:cubicBezTo>
                      <a:pt x="1370328" y="386891"/>
                      <a:pt x="1334323" y="350902"/>
                      <a:pt x="1334323" y="306511"/>
                    </a:cubicBezTo>
                    <a:lnTo>
                      <a:pt x="1334323" y="306511"/>
                    </a:lnTo>
                    <a:cubicBezTo>
                      <a:pt x="1334323" y="262119"/>
                      <a:pt x="1370328" y="226130"/>
                      <a:pt x="1414678" y="226130"/>
                    </a:cubicBezTo>
                    <a:lnTo>
                      <a:pt x="1574179" y="226130"/>
                    </a:lnTo>
                    <a:cubicBezTo>
                      <a:pt x="1636583" y="226141"/>
                      <a:pt x="1687230" y="175514"/>
                      <a:pt x="1687230" y="113068"/>
                    </a:cubicBezTo>
                    <a:close/>
                  </a:path>
                </a:pathLst>
              </a:custGeom>
              <a:solidFill>
                <a:srgbClr val="79CBC4"/>
              </a:solidFill>
              <a:ln w="5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" name="Đồ họa 3">
              <a:extLst>
                <a:ext uri="{FF2B5EF4-FFF2-40B4-BE49-F238E27FC236}">
                  <a16:creationId xmlns:a16="http://schemas.microsoft.com/office/drawing/2014/main" id="{B2D50AF7-FE06-4418-A8F8-D33D23CE9AED}"/>
                </a:ext>
              </a:extLst>
            </p:cNvPr>
            <p:cNvSpPr/>
            <p:nvPr/>
          </p:nvSpPr>
          <p:spPr>
            <a:xfrm>
              <a:off x="6166400" y="1100100"/>
              <a:ext cx="220078" cy="220078"/>
            </a:xfrm>
            <a:custGeom>
              <a:avLst/>
              <a:gdLst>
                <a:gd name="connsiteX0" fmla="*/ 220079 w 220078"/>
                <a:gd name="connsiteY0" fmla="*/ 110039 h 220078"/>
                <a:gd name="connsiteX1" fmla="*/ 110039 w 220078"/>
                <a:gd name="connsiteY1" fmla="*/ 220079 h 220078"/>
                <a:gd name="connsiteX2" fmla="*/ 0 w 220078"/>
                <a:gd name="connsiteY2" fmla="*/ 110039 h 220078"/>
                <a:gd name="connsiteX3" fmla="*/ 110039 w 220078"/>
                <a:gd name="connsiteY3" fmla="*/ 0 h 220078"/>
                <a:gd name="connsiteX4" fmla="*/ 220079 w 220078"/>
                <a:gd name="connsiteY4" fmla="*/ 110039 h 22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078" h="220078">
                  <a:moveTo>
                    <a:pt x="220079" y="110039"/>
                  </a:moveTo>
                  <a:cubicBezTo>
                    <a:pt x="220079" y="170813"/>
                    <a:pt x="170812" y="220079"/>
                    <a:pt x="110039" y="220079"/>
                  </a:cubicBezTo>
                  <a:cubicBezTo>
                    <a:pt x="49266" y="220079"/>
                    <a:pt x="0" y="170813"/>
                    <a:pt x="0" y="110039"/>
                  </a:cubicBezTo>
                  <a:cubicBezTo>
                    <a:pt x="0" y="49266"/>
                    <a:pt x="49266" y="0"/>
                    <a:pt x="110039" y="0"/>
                  </a:cubicBezTo>
                  <a:cubicBezTo>
                    <a:pt x="170813" y="0"/>
                    <a:pt x="220079" y="49266"/>
                    <a:pt x="220079" y="110039"/>
                  </a:cubicBezTo>
                  <a:close/>
                </a:path>
              </a:pathLst>
            </a:custGeom>
            <a:solidFill>
              <a:srgbClr val="C9EAE7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Đồ họa 3">
              <a:extLst>
                <a:ext uri="{FF2B5EF4-FFF2-40B4-BE49-F238E27FC236}">
                  <a16:creationId xmlns:a16="http://schemas.microsoft.com/office/drawing/2014/main" id="{F5E5EE97-3FD8-4E88-9E6E-2B1DF862358F}"/>
                </a:ext>
              </a:extLst>
            </p:cNvPr>
            <p:cNvSpPr/>
            <p:nvPr/>
          </p:nvSpPr>
          <p:spPr>
            <a:xfrm>
              <a:off x="6653374" y="1544430"/>
              <a:ext cx="421578" cy="421578"/>
            </a:xfrm>
            <a:custGeom>
              <a:avLst/>
              <a:gdLst>
                <a:gd name="connsiteX0" fmla="*/ 421578 w 421578"/>
                <a:gd name="connsiteY0" fmla="*/ 210789 h 421578"/>
                <a:gd name="connsiteX1" fmla="*/ 210789 w 421578"/>
                <a:gd name="connsiteY1" fmla="*/ 421578 h 421578"/>
                <a:gd name="connsiteX2" fmla="*/ 0 w 421578"/>
                <a:gd name="connsiteY2" fmla="*/ 210789 h 421578"/>
                <a:gd name="connsiteX3" fmla="*/ 210789 w 421578"/>
                <a:gd name="connsiteY3" fmla="*/ 0 h 421578"/>
                <a:gd name="connsiteX4" fmla="*/ 421578 w 421578"/>
                <a:gd name="connsiteY4" fmla="*/ 210789 h 42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578" h="421578">
                  <a:moveTo>
                    <a:pt x="421578" y="210789"/>
                  </a:moveTo>
                  <a:cubicBezTo>
                    <a:pt x="421578" y="327204"/>
                    <a:pt x="327205" y="421578"/>
                    <a:pt x="210789" y="421578"/>
                  </a:cubicBezTo>
                  <a:cubicBezTo>
                    <a:pt x="94373" y="421578"/>
                    <a:pt x="0" y="327204"/>
                    <a:pt x="0" y="210789"/>
                  </a:cubicBezTo>
                  <a:cubicBezTo>
                    <a:pt x="0" y="94373"/>
                    <a:pt x="94373" y="0"/>
                    <a:pt x="210789" y="0"/>
                  </a:cubicBezTo>
                  <a:cubicBezTo>
                    <a:pt x="327205" y="0"/>
                    <a:pt x="421578" y="94373"/>
                    <a:pt x="421578" y="210789"/>
                  </a:cubicBezTo>
                  <a:close/>
                </a:path>
              </a:pathLst>
            </a:custGeom>
            <a:solidFill>
              <a:srgbClr val="C9EAE7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Đồ họa 3">
              <a:extLst>
                <a:ext uri="{FF2B5EF4-FFF2-40B4-BE49-F238E27FC236}">
                  <a16:creationId xmlns:a16="http://schemas.microsoft.com/office/drawing/2014/main" id="{58DF8994-AE96-44BD-AED7-7BE07D9E8DAE}"/>
                </a:ext>
              </a:extLst>
            </p:cNvPr>
            <p:cNvSpPr/>
            <p:nvPr/>
          </p:nvSpPr>
          <p:spPr>
            <a:xfrm>
              <a:off x="6764085" y="1100100"/>
              <a:ext cx="104423" cy="104423"/>
            </a:xfrm>
            <a:custGeom>
              <a:avLst/>
              <a:gdLst>
                <a:gd name="connsiteX0" fmla="*/ 104423 w 104423"/>
                <a:gd name="connsiteY0" fmla="*/ 52212 h 104423"/>
                <a:gd name="connsiteX1" fmla="*/ 52212 w 104423"/>
                <a:gd name="connsiteY1" fmla="*/ 104424 h 104423"/>
                <a:gd name="connsiteX2" fmla="*/ 0 w 104423"/>
                <a:gd name="connsiteY2" fmla="*/ 52212 h 104423"/>
                <a:gd name="connsiteX3" fmla="*/ 52212 w 104423"/>
                <a:gd name="connsiteY3" fmla="*/ 0 h 104423"/>
                <a:gd name="connsiteX4" fmla="*/ 104423 w 104423"/>
                <a:gd name="connsiteY4" fmla="*/ 52212 h 10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23" h="104423">
                  <a:moveTo>
                    <a:pt x="104423" y="52212"/>
                  </a:moveTo>
                  <a:cubicBezTo>
                    <a:pt x="104423" y="81048"/>
                    <a:pt x="81048" y="104424"/>
                    <a:pt x="52212" y="104424"/>
                  </a:cubicBezTo>
                  <a:cubicBezTo>
                    <a:pt x="23376" y="104424"/>
                    <a:pt x="0" y="81048"/>
                    <a:pt x="0" y="52212"/>
                  </a:cubicBezTo>
                  <a:cubicBezTo>
                    <a:pt x="0" y="23376"/>
                    <a:pt x="23376" y="0"/>
                    <a:pt x="52212" y="0"/>
                  </a:cubicBezTo>
                  <a:cubicBezTo>
                    <a:pt x="81048" y="0"/>
                    <a:pt x="104423" y="23376"/>
                    <a:pt x="104423" y="52212"/>
                  </a:cubicBezTo>
                  <a:close/>
                </a:path>
              </a:pathLst>
            </a:custGeom>
            <a:solidFill>
              <a:srgbClr val="C9EAE7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Đồ họa 3">
              <a:extLst>
                <a:ext uri="{FF2B5EF4-FFF2-40B4-BE49-F238E27FC236}">
                  <a16:creationId xmlns:a16="http://schemas.microsoft.com/office/drawing/2014/main" id="{DB8FD802-44D7-4224-BA77-E6F9207A3299}"/>
                </a:ext>
              </a:extLst>
            </p:cNvPr>
            <p:cNvSpPr/>
            <p:nvPr/>
          </p:nvSpPr>
          <p:spPr>
            <a:xfrm>
              <a:off x="2531772" y="2726747"/>
              <a:ext cx="103982" cy="103982"/>
            </a:xfrm>
            <a:custGeom>
              <a:avLst/>
              <a:gdLst>
                <a:gd name="connsiteX0" fmla="*/ 103983 w 103982"/>
                <a:gd name="connsiteY0" fmla="*/ 51991 h 103982"/>
                <a:gd name="connsiteX1" fmla="*/ 51991 w 103982"/>
                <a:gd name="connsiteY1" fmla="*/ 103983 h 103982"/>
                <a:gd name="connsiteX2" fmla="*/ 0 w 103982"/>
                <a:gd name="connsiteY2" fmla="*/ 51991 h 103982"/>
                <a:gd name="connsiteX3" fmla="*/ 51991 w 103982"/>
                <a:gd name="connsiteY3" fmla="*/ 0 h 103982"/>
                <a:gd name="connsiteX4" fmla="*/ 103983 w 103982"/>
                <a:gd name="connsiteY4" fmla="*/ 51991 h 10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82" h="103982">
                  <a:moveTo>
                    <a:pt x="103983" y="51991"/>
                  </a:moveTo>
                  <a:cubicBezTo>
                    <a:pt x="103983" y="80705"/>
                    <a:pt x="80705" y="103983"/>
                    <a:pt x="51991" y="103983"/>
                  </a:cubicBezTo>
                  <a:cubicBezTo>
                    <a:pt x="23277" y="103983"/>
                    <a:pt x="0" y="80705"/>
                    <a:pt x="0" y="51991"/>
                  </a:cubicBezTo>
                  <a:cubicBezTo>
                    <a:pt x="0" y="23277"/>
                    <a:pt x="23277" y="0"/>
                    <a:pt x="51991" y="0"/>
                  </a:cubicBezTo>
                  <a:cubicBezTo>
                    <a:pt x="80705" y="0"/>
                    <a:pt x="103983" y="23277"/>
                    <a:pt x="103983" y="51991"/>
                  </a:cubicBezTo>
                  <a:close/>
                </a:path>
              </a:pathLst>
            </a:custGeom>
            <a:solidFill>
              <a:srgbClr val="C9EAE7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Đồ họa 3">
              <a:extLst>
                <a:ext uri="{FF2B5EF4-FFF2-40B4-BE49-F238E27FC236}">
                  <a16:creationId xmlns:a16="http://schemas.microsoft.com/office/drawing/2014/main" id="{62A4C9F3-688A-4274-82DA-5B1A4F392D4C}"/>
                </a:ext>
              </a:extLst>
            </p:cNvPr>
            <p:cNvSpPr/>
            <p:nvPr/>
          </p:nvSpPr>
          <p:spPr>
            <a:xfrm>
              <a:off x="2406533" y="2138457"/>
              <a:ext cx="391756" cy="391756"/>
            </a:xfrm>
            <a:custGeom>
              <a:avLst/>
              <a:gdLst>
                <a:gd name="connsiteX0" fmla="*/ 391756 w 391756"/>
                <a:gd name="connsiteY0" fmla="*/ 195878 h 391756"/>
                <a:gd name="connsiteX1" fmla="*/ 195878 w 391756"/>
                <a:gd name="connsiteY1" fmla="*/ 391756 h 391756"/>
                <a:gd name="connsiteX2" fmla="*/ 0 w 391756"/>
                <a:gd name="connsiteY2" fmla="*/ 195878 h 391756"/>
                <a:gd name="connsiteX3" fmla="*/ 195878 w 391756"/>
                <a:gd name="connsiteY3" fmla="*/ 0 h 391756"/>
                <a:gd name="connsiteX4" fmla="*/ 391756 w 391756"/>
                <a:gd name="connsiteY4" fmla="*/ 195878 h 39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56" h="391756">
                  <a:moveTo>
                    <a:pt x="391756" y="195878"/>
                  </a:moveTo>
                  <a:cubicBezTo>
                    <a:pt x="391756" y="304059"/>
                    <a:pt x="304059" y="391756"/>
                    <a:pt x="195878" y="391756"/>
                  </a:cubicBezTo>
                  <a:cubicBezTo>
                    <a:pt x="87698" y="391756"/>
                    <a:pt x="0" y="304059"/>
                    <a:pt x="0" y="195878"/>
                  </a:cubicBezTo>
                  <a:cubicBezTo>
                    <a:pt x="0" y="87698"/>
                    <a:pt x="87697" y="0"/>
                    <a:pt x="195878" y="0"/>
                  </a:cubicBezTo>
                  <a:cubicBezTo>
                    <a:pt x="304059" y="0"/>
                    <a:pt x="391756" y="87698"/>
                    <a:pt x="391756" y="195878"/>
                  </a:cubicBezTo>
                  <a:close/>
                </a:path>
              </a:pathLst>
            </a:custGeom>
            <a:solidFill>
              <a:srgbClr val="C9EAE7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Đồ họa 3">
              <a:extLst>
                <a:ext uri="{FF2B5EF4-FFF2-40B4-BE49-F238E27FC236}">
                  <a16:creationId xmlns:a16="http://schemas.microsoft.com/office/drawing/2014/main" id="{ADC1BFE5-0AC4-4772-BA62-85CD6F480C0C}"/>
                </a:ext>
              </a:extLst>
            </p:cNvPr>
            <p:cNvSpPr/>
            <p:nvPr/>
          </p:nvSpPr>
          <p:spPr>
            <a:xfrm>
              <a:off x="2057982" y="2617464"/>
              <a:ext cx="183696" cy="183696"/>
            </a:xfrm>
            <a:custGeom>
              <a:avLst/>
              <a:gdLst>
                <a:gd name="connsiteX0" fmla="*/ 183696 w 183696"/>
                <a:gd name="connsiteY0" fmla="*/ 91848 h 183696"/>
                <a:gd name="connsiteX1" fmla="*/ 91848 w 183696"/>
                <a:gd name="connsiteY1" fmla="*/ 183697 h 183696"/>
                <a:gd name="connsiteX2" fmla="*/ 0 w 183696"/>
                <a:gd name="connsiteY2" fmla="*/ 91848 h 183696"/>
                <a:gd name="connsiteX3" fmla="*/ 91848 w 183696"/>
                <a:gd name="connsiteY3" fmla="*/ 0 h 183696"/>
                <a:gd name="connsiteX4" fmla="*/ 183696 w 183696"/>
                <a:gd name="connsiteY4" fmla="*/ 91848 h 18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96" h="183696">
                  <a:moveTo>
                    <a:pt x="183696" y="91848"/>
                  </a:moveTo>
                  <a:cubicBezTo>
                    <a:pt x="183696" y="142575"/>
                    <a:pt x="142575" y="183697"/>
                    <a:pt x="91848" y="183697"/>
                  </a:cubicBezTo>
                  <a:cubicBezTo>
                    <a:pt x="41122" y="183697"/>
                    <a:pt x="0" y="142575"/>
                    <a:pt x="0" y="91848"/>
                  </a:cubicBezTo>
                  <a:cubicBezTo>
                    <a:pt x="0" y="41122"/>
                    <a:pt x="41122" y="0"/>
                    <a:pt x="91848" y="0"/>
                  </a:cubicBezTo>
                  <a:cubicBezTo>
                    <a:pt x="142575" y="0"/>
                    <a:pt x="183696" y="41122"/>
                    <a:pt x="183696" y="91848"/>
                  </a:cubicBezTo>
                  <a:close/>
                </a:path>
              </a:pathLst>
            </a:custGeom>
            <a:solidFill>
              <a:srgbClr val="C9EAE7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Đồ họa 3">
              <a:extLst>
                <a:ext uri="{FF2B5EF4-FFF2-40B4-BE49-F238E27FC236}">
                  <a16:creationId xmlns:a16="http://schemas.microsoft.com/office/drawing/2014/main" id="{C0B51282-92F7-4153-ADC9-0D2123FEC546}"/>
                </a:ext>
              </a:extLst>
            </p:cNvPr>
            <p:cNvSpPr/>
            <p:nvPr/>
          </p:nvSpPr>
          <p:spPr>
            <a:xfrm>
              <a:off x="6071912" y="3831382"/>
              <a:ext cx="314582" cy="314582"/>
            </a:xfrm>
            <a:custGeom>
              <a:avLst/>
              <a:gdLst>
                <a:gd name="connsiteX0" fmla="*/ 314583 w 314582"/>
                <a:gd name="connsiteY0" fmla="*/ 157291 h 314582"/>
                <a:gd name="connsiteX1" fmla="*/ 157291 w 314582"/>
                <a:gd name="connsiteY1" fmla="*/ 314583 h 314582"/>
                <a:gd name="connsiteX2" fmla="*/ 0 w 314582"/>
                <a:gd name="connsiteY2" fmla="*/ 157291 h 314582"/>
                <a:gd name="connsiteX3" fmla="*/ 157291 w 314582"/>
                <a:gd name="connsiteY3" fmla="*/ 0 h 314582"/>
                <a:gd name="connsiteX4" fmla="*/ 314583 w 314582"/>
                <a:gd name="connsiteY4" fmla="*/ 157291 h 31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582" h="314582">
                  <a:moveTo>
                    <a:pt x="314583" y="157291"/>
                  </a:moveTo>
                  <a:cubicBezTo>
                    <a:pt x="314583" y="244161"/>
                    <a:pt x="244161" y="314583"/>
                    <a:pt x="157291" y="314583"/>
                  </a:cubicBezTo>
                  <a:cubicBezTo>
                    <a:pt x="70422" y="314583"/>
                    <a:pt x="0" y="244161"/>
                    <a:pt x="0" y="157291"/>
                  </a:cubicBezTo>
                  <a:cubicBezTo>
                    <a:pt x="0" y="70422"/>
                    <a:pt x="70422" y="0"/>
                    <a:pt x="157291" y="0"/>
                  </a:cubicBezTo>
                  <a:cubicBezTo>
                    <a:pt x="244161" y="0"/>
                    <a:pt x="314583" y="70422"/>
                    <a:pt x="314583" y="157291"/>
                  </a:cubicBezTo>
                  <a:close/>
                </a:path>
              </a:pathLst>
            </a:custGeom>
            <a:solidFill>
              <a:srgbClr val="C9EAE7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Đồ họa 3">
              <a:extLst>
                <a:ext uri="{FF2B5EF4-FFF2-40B4-BE49-F238E27FC236}">
                  <a16:creationId xmlns:a16="http://schemas.microsoft.com/office/drawing/2014/main" id="{ED014FA6-FEB2-4A4D-81B7-23234DB091E3}"/>
                </a:ext>
              </a:extLst>
            </p:cNvPr>
            <p:cNvSpPr/>
            <p:nvPr/>
          </p:nvSpPr>
          <p:spPr>
            <a:xfrm>
              <a:off x="6544437" y="3768401"/>
              <a:ext cx="108937" cy="108937"/>
            </a:xfrm>
            <a:custGeom>
              <a:avLst/>
              <a:gdLst>
                <a:gd name="connsiteX0" fmla="*/ 108937 w 108937"/>
                <a:gd name="connsiteY0" fmla="*/ 54469 h 108937"/>
                <a:gd name="connsiteX1" fmla="*/ 54468 w 108937"/>
                <a:gd name="connsiteY1" fmla="*/ 108937 h 108937"/>
                <a:gd name="connsiteX2" fmla="*/ -1 w 108937"/>
                <a:gd name="connsiteY2" fmla="*/ 54469 h 108937"/>
                <a:gd name="connsiteX3" fmla="*/ 54468 w 108937"/>
                <a:gd name="connsiteY3" fmla="*/ 0 h 108937"/>
                <a:gd name="connsiteX4" fmla="*/ 108937 w 108937"/>
                <a:gd name="connsiteY4" fmla="*/ 54469 h 10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37" h="108937">
                  <a:moveTo>
                    <a:pt x="108937" y="54469"/>
                  </a:moveTo>
                  <a:cubicBezTo>
                    <a:pt x="108937" y="84551"/>
                    <a:pt x="84551" y="108937"/>
                    <a:pt x="54468" y="108937"/>
                  </a:cubicBezTo>
                  <a:cubicBezTo>
                    <a:pt x="24386" y="108937"/>
                    <a:pt x="-1" y="84551"/>
                    <a:pt x="-1" y="54469"/>
                  </a:cubicBezTo>
                  <a:cubicBezTo>
                    <a:pt x="-1" y="24386"/>
                    <a:pt x="24386" y="0"/>
                    <a:pt x="54468" y="0"/>
                  </a:cubicBezTo>
                  <a:cubicBezTo>
                    <a:pt x="84550" y="0"/>
                    <a:pt x="108937" y="24386"/>
                    <a:pt x="108937" y="54469"/>
                  </a:cubicBezTo>
                  <a:close/>
                </a:path>
              </a:pathLst>
            </a:custGeom>
            <a:solidFill>
              <a:srgbClr val="C9EAE7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Đồ họa 3">
              <a:extLst>
                <a:ext uri="{FF2B5EF4-FFF2-40B4-BE49-F238E27FC236}">
                  <a16:creationId xmlns:a16="http://schemas.microsoft.com/office/drawing/2014/main" id="{F4A49F8A-0C69-4E81-9423-5C7D0CB2831D}"/>
                </a:ext>
              </a:extLst>
            </p:cNvPr>
            <p:cNvSpPr/>
            <p:nvPr/>
          </p:nvSpPr>
          <p:spPr>
            <a:xfrm>
              <a:off x="6508249" y="2793938"/>
              <a:ext cx="181628" cy="181628"/>
            </a:xfrm>
            <a:custGeom>
              <a:avLst/>
              <a:gdLst>
                <a:gd name="connsiteX0" fmla="*/ 181628 w 181628"/>
                <a:gd name="connsiteY0" fmla="*/ 90814 h 181628"/>
                <a:gd name="connsiteX1" fmla="*/ 90814 w 181628"/>
                <a:gd name="connsiteY1" fmla="*/ 181629 h 181628"/>
                <a:gd name="connsiteX2" fmla="*/ 0 w 181628"/>
                <a:gd name="connsiteY2" fmla="*/ 90814 h 181628"/>
                <a:gd name="connsiteX3" fmla="*/ 90814 w 181628"/>
                <a:gd name="connsiteY3" fmla="*/ 0 h 181628"/>
                <a:gd name="connsiteX4" fmla="*/ 181628 w 181628"/>
                <a:gd name="connsiteY4" fmla="*/ 90814 h 18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28" h="181628">
                  <a:moveTo>
                    <a:pt x="181628" y="90814"/>
                  </a:moveTo>
                  <a:cubicBezTo>
                    <a:pt x="181628" y="140970"/>
                    <a:pt x="140969" y="181629"/>
                    <a:pt x="90814" y="181629"/>
                  </a:cubicBezTo>
                  <a:cubicBezTo>
                    <a:pt x="40659" y="181629"/>
                    <a:pt x="0" y="140970"/>
                    <a:pt x="0" y="90814"/>
                  </a:cubicBezTo>
                  <a:cubicBezTo>
                    <a:pt x="0" y="40659"/>
                    <a:pt x="40659" y="0"/>
                    <a:pt x="90814" y="0"/>
                  </a:cubicBezTo>
                  <a:cubicBezTo>
                    <a:pt x="140969" y="0"/>
                    <a:pt x="181628" y="40659"/>
                    <a:pt x="181628" y="90814"/>
                  </a:cubicBezTo>
                  <a:close/>
                </a:path>
              </a:pathLst>
            </a:custGeom>
            <a:solidFill>
              <a:srgbClr val="C9EAE7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Đồ họa 3">
              <a:extLst>
                <a:ext uri="{FF2B5EF4-FFF2-40B4-BE49-F238E27FC236}">
                  <a16:creationId xmlns:a16="http://schemas.microsoft.com/office/drawing/2014/main" id="{46B33769-BBBF-497D-AEE0-F67126E52FEE}"/>
                </a:ext>
              </a:extLst>
            </p:cNvPr>
            <p:cNvSpPr/>
            <p:nvPr/>
          </p:nvSpPr>
          <p:spPr>
            <a:xfrm>
              <a:off x="2602847" y="970389"/>
              <a:ext cx="195442" cy="195442"/>
            </a:xfrm>
            <a:custGeom>
              <a:avLst/>
              <a:gdLst>
                <a:gd name="connsiteX0" fmla="*/ 195443 w 195442"/>
                <a:gd name="connsiteY0" fmla="*/ 97721 h 195442"/>
                <a:gd name="connsiteX1" fmla="*/ 97721 w 195442"/>
                <a:gd name="connsiteY1" fmla="*/ 195443 h 195442"/>
                <a:gd name="connsiteX2" fmla="*/ 0 w 195442"/>
                <a:gd name="connsiteY2" fmla="*/ 97721 h 195442"/>
                <a:gd name="connsiteX3" fmla="*/ 97721 w 195442"/>
                <a:gd name="connsiteY3" fmla="*/ 0 h 195442"/>
                <a:gd name="connsiteX4" fmla="*/ 195443 w 195442"/>
                <a:gd name="connsiteY4" fmla="*/ 97721 h 19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42" h="195442">
                  <a:moveTo>
                    <a:pt x="195443" y="97721"/>
                  </a:moveTo>
                  <a:cubicBezTo>
                    <a:pt x="195443" y="151691"/>
                    <a:pt x="151691" y="195443"/>
                    <a:pt x="97721" y="195443"/>
                  </a:cubicBezTo>
                  <a:cubicBezTo>
                    <a:pt x="43751" y="195443"/>
                    <a:pt x="0" y="151691"/>
                    <a:pt x="0" y="97721"/>
                  </a:cubicBezTo>
                  <a:cubicBezTo>
                    <a:pt x="0" y="43751"/>
                    <a:pt x="43751" y="0"/>
                    <a:pt x="97721" y="0"/>
                  </a:cubicBezTo>
                  <a:cubicBezTo>
                    <a:pt x="151691" y="0"/>
                    <a:pt x="195443" y="43751"/>
                    <a:pt x="195443" y="97721"/>
                  </a:cubicBezTo>
                  <a:close/>
                </a:path>
              </a:pathLst>
            </a:custGeom>
            <a:solidFill>
              <a:srgbClr val="C9EAE7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Đồ họa 3">
              <a:extLst>
                <a:ext uri="{FF2B5EF4-FFF2-40B4-BE49-F238E27FC236}">
                  <a16:creationId xmlns:a16="http://schemas.microsoft.com/office/drawing/2014/main" id="{BBAE40EA-33B5-498B-BB57-B199C860F872}"/>
                </a:ext>
              </a:extLst>
            </p:cNvPr>
            <p:cNvSpPr/>
            <p:nvPr/>
          </p:nvSpPr>
          <p:spPr>
            <a:xfrm>
              <a:off x="2667209" y="3829346"/>
              <a:ext cx="219386" cy="219386"/>
            </a:xfrm>
            <a:custGeom>
              <a:avLst/>
              <a:gdLst>
                <a:gd name="connsiteX0" fmla="*/ 219386 w 219386"/>
                <a:gd name="connsiteY0" fmla="*/ 109693 h 219386"/>
                <a:gd name="connsiteX1" fmla="*/ 109693 w 219386"/>
                <a:gd name="connsiteY1" fmla="*/ 219386 h 219386"/>
                <a:gd name="connsiteX2" fmla="*/ 0 w 219386"/>
                <a:gd name="connsiteY2" fmla="*/ 109693 h 219386"/>
                <a:gd name="connsiteX3" fmla="*/ 109693 w 219386"/>
                <a:gd name="connsiteY3" fmla="*/ 0 h 219386"/>
                <a:gd name="connsiteX4" fmla="*/ 219386 w 219386"/>
                <a:gd name="connsiteY4" fmla="*/ 109693 h 21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86" h="219386">
                  <a:moveTo>
                    <a:pt x="219386" y="109693"/>
                  </a:moveTo>
                  <a:cubicBezTo>
                    <a:pt x="219386" y="170275"/>
                    <a:pt x="170275" y="219386"/>
                    <a:pt x="109693" y="219386"/>
                  </a:cubicBezTo>
                  <a:cubicBezTo>
                    <a:pt x="49111" y="219386"/>
                    <a:pt x="0" y="170275"/>
                    <a:pt x="0" y="109693"/>
                  </a:cubicBezTo>
                  <a:cubicBezTo>
                    <a:pt x="0" y="49112"/>
                    <a:pt x="49111" y="0"/>
                    <a:pt x="109693" y="0"/>
                  </a:cubicBezTo>
                  <a:cubicBezTo>
                    <a:pt x="170275" y="0"/>
                    <a:pt x="219386" y="49111"/>
                    <a:pt x="219386" y="109693"/>
                  </a:cubicBezTo>
                  <a:close/>
                </a:path>
              </a:pathLst>
            </a:custGeom>
            <a:solidFill>
              <a:srgbClr val="C9EAE7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Đồ họa 3">
              <a:extLst>
                <a:ext uri="{FF2B5EF4-FFF2-40B4-BE49-F238E27FC236}">
                  <a16:creationId xmlns:a16="http://schemas.microsoft.com/office/drawing/2014/main" id="{3F28183A-1798-4EE9-9C4D-43860B2F3838}"/>
                </a:ext>
              </a:extLst>
            </p:cNvPr>
            <p:cNvSpPr/>
            <p:nvPr/>
          </p:nvSpPr>
          <p:spPr>
            <a:xfrm>
              <a:off x="2470407" y="3610946"/>
              <a:ext cx="127747" cy="127747"/>
            </a:xfrm>
            <a:custGeom>
              <a:avLst/>
              <a:gdLst>
                <a:gd name="connsiteX0" fmla="*/ 127748 w 127747"/>
                <a:gd name="connsiteY0" fmla="*/ 63874 h 127747"/>
                <a:gd name="connsiteX1" fmla="*/ 63874 w 127747"/>
                <a:gd name="connsiteY1" fmla="*/ 127748 h 127747"/>
                <a:gd name="connsiteX2" fmla="*/ 0 w 127747"/>
                <a:gd name="connsiteY2" fmla="*/ 63874 h 127747"/>
                <a:gd name="connsiteX3" fmla="*/ 63874 w 127747"/>
                <a:gd name="connsiteY3" fmla="*/ 0 h 127747"/>
                <a:gd name="connsiteX4" fmla="*/ 127748 w 127747"/>
                <a:gd name="connsiteY4" fmla="*/ 63874 h 1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47" h="127747">
                  <a:moveTo>
                    <a:pt x="127748" y="63874"/>
                  </a:moveTo>
                  <a:cubicBezTo>
                    <a:pt x="127748" y="99150"/>
                    <a:pt x="99150" y="127748"/>
                    <a:pt x="63874" y="127748"/>
                  </a:cubicBezTo>
                  <a:cubicBezTo>
                    <a:pt x="28597" y="127748"/>
                    <a:pt x="0" y="99150"/>
                    <a:pt x="0" y="63874"/>
                  </a:cubicBezTo>
                  <a:cubicBezTo>
                    <a:pt x="0" y="28597"/>
                    <a:pt x="28597" y="0"/>
                    <a:pt x="63874" y="0"/>
                  </a:cubicBezTo>
                  <a:cubicBezTo>
                    <a:pt x="99150" y="0"/>
                    <a:pt x="127748" y="28597"/>
                    <a:pt x="127748" y="63874"/>
                  </a:cubicBezTo>
                  <a:close/>
                </a:path>
              </a:pathLst>
            </a:custGeom>
            <a:solidFill>
              <a:srgbClr val="C9EAE7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" name="Lá Thư">
            <a:extLst>
              <a:ext uri="{FF2B5EF4-FFF2-40B4-BE49-F238E27FC236}">
                <a16:creationId xmlns:a16="http://schemas.microsoft.com/office/drawing/2014/main" id="{A1095ADA-ECD0-4066-A534-F21C3B16C360}"/>
              </a:ext>
            </a:extLst>
          </p:cNvPr>
          <p:cNvGrpSpPr/>
          <p:nvPr/>
        </p:nvGrpSpPr>
        <p:grpSpPr>
          <a:xfrm>
            <a:off x="3320870" y="1405815"/>
            <a:ext cx="5550243" cy="4046373"/>
            <a:chOff x="2490650" y="1054359"/>
            <a:chExt cx="4162682" cy="3034780"/>
          </a:xfrm>
        </p:grpSpPr>
        <p:sp>
          <p:nvSpPr>
            <p:cNvPr id="22" name="Đồ họa 3">
              <a:extLst>
                <a:ext uri="{FF2B5EF4-FFF2-40B4-BE49-F238E27FC236}">
                  <a16:creationId xmlns:a16="http://schemas.microsoft.com/office/drawing/2014/main" id="{A777CE9B-A16F-4124-AC51-40E255A072E7}"/>
                </a:ext>
              </a:extLst>
            </p:cNvPr>
            <p:cNvSpPr/>
            <p:nvPr/>
          </p:nvSpPr>
          <p:spPr>
            <a:xfrm>
              <a:off x="3147433" y="2262274"/>
              <a:ext cx="266527" cy="226098"/>
            </a:xfrm>
            <a:custGeom>
              <a:avLst/>
              <a:gdLst>
                <a:gd name="connsiteX0" fmla="*/ 90169 w 266527"/>
                <a:gd name="connsiteY0" fmla="*/ 0 h 226098"/>
                <a:gd name="connsiteX1" fmla="*/ 0 w 266527"/>
                <a:gd name="connsiteY1" fmla="*/ 92677 h 226098"/>
                <a:gd name="connsiteX2" fmla="*/ 266528 w 266527"/>
                <a:gd name="connsiteY2" fmla="*/ 226099 h 226098"/>
                <a:gd name="connsiteX3" fmla="*/ 90169 w 266527"/>
                <a:gd name="connsiteY3" fmla="*/ 0 h 22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27" h="226098">
                  <a:moveTo>
                    <a:pt x="90169" y="0"/>
                  </a:moveTo>
                  <a:lnTo>
                    <a:pt x="0" y="92677"/>
                  </a:lnTo>
                  <a:lnTo>
                    <a:pt x="266528" y="226099"/>
                  </a:lnTo>
                  <a:cubicBezTo>
                    <a:pt x="232701" y="72723"/>
                    <a:pt x="135132" y="17588"/>
                    <a:pt x="90169" y="0"/>
                  </a:cubicBezTo>
                  <a:close/>
                </a:path>
              </a:pathLst>
            </a:custGeom>
            <a:solidFill>
              <a:srgbClr val="EF4D4E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Đồ họa 3">
              <a:extLst>
                <a:ext uri="{FF2B5EF4-FFF2-40B4-BE49-F238E27FC236}">
                  <a16:creationId xmlns:a16="http://schemas.microsoft.com/office/drawing/2014/main" id="{7563993F-7E63-40AB-BEBD-E1066A7F21B0}"/>
                </a:ext>
              </a:extLst>
            </p:cNvPr>
            <p:cNvSpPr/>
            <p:nvPr/>
          </p:nvSpPr>
          <p:spPr>
            <a:xfrm>
              <a:off x="2884480" y="1699386"/>
              <a:ext cx="311874" cy="542917"/>
            </a:xfrm>
            <a:custGeom>
              <a:avLst/>
              <a:gdLst>
                <a:gd name="connsiteX0" fmla="*/ 255391 w 311874"/>
                <a:gd name="connsiteY0" fmla="*/ 542918 h 542917"/>
                <a:gd name="connsiteX1" fmla="*/ 311875 w 311874"/>
                <a:gd name="connsiteY1" fmla="*/ 484864 h 542917"/>
                <a:gd name="connsiteX2" fmla="*/ 30462 w 311874"/>
                <a:gd name="connsiteY2" fmla="*/ 0 h 542917"/>
                <a:gd name="connsiteX3" fmla="*/ 0 w 311874"/>
                <a:gd name="connsiteY3" fmla="*/ 118888 h 54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874" h="542917">
                  <a:moveTo>
                    <a:pt x="255391" y="542918"/>
                  </a:moveTo>
                  <a:lnTo>
                    <a:pt x="311875" y="484864"/>
                  </a:lnTo>
                  <a:lnTo>
                    <a:pt x="30462" y="0"/>
                  </a:lnTo>
                  <a:lnTo>
                    <a:pt x="0" y="118888"/>
                  </a:lnTo>
                  <a:close/>
                </a:path>
              </a:pathLst>
            </a:custGeom>
            <a:solidFill>
              <a:srgbClr val="EFAF3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Đồ họa 3">
              <a:extLst>
                <a:ext uri="{FF2B5EF4-FFF2-40B4-BE49-F238E27FC236}">
                  <a16:creationId xmlns:a16="http://schemas.microsoft.com/office/drawing/2014/main" id="{93DA8523-547A-4E13-8EFA-331F4844B559}"/>
                </a:ext>
              </a:extLst>
            </p:cNvPr>
            <p:cNvSpPr/>
            <p:nvPr/>
          </p:nvSpPr>
          <p:spPr>
            <a:xfrm>
              <a:off x="2490650" y="1474326"/>
              <a:ext cx="217874" cy="434358"/>
            </a:xfrm>
            <a:custGeom>
              <a:avLst/>
              <a:gdLst>
                <a:gd name="connsiteX0" fmla="*/ 194198 w 217874"/>
                <a:gd name="connsiteY0" fmla="*/ 316819 h 434358"/>
                <a:gd name="connsiteX1" fmla="*/ 206758 w 217874"/>
                <a:gd name="connsiteY1" fmla="*/ 299283 h 434358"/>
                <a:gd name="connsiteX2" fmla="*/ 217874 w 217874"/>
                <a:gd name="connsiteY2" fmla="*/ 295877 h 434358"/>
                <a:gd name="connsiteX3" fmla="*/ 112196 w 217874"/>
                <a:gd name="connsiteY3" fmla="*/ 10255 h 434358"/>
                <a:gd name="connsiteX4" fmla="*/ 93874 w 217874"/>
                <a:gd name="connsiteY4" fmla="*/ 0 h 434358"/>
                <a:gd name="connsiteX5" fmla="*/ 61738 w 217874"/>
                <a:gd name="connsiteY5" fmla="*/ 49414 h 434358"/>
                <a:gd name="connsiteX6" fmla="*/ 2913 w 217874"/>
                <a:gd name="connsiteY6" fmla="*/ 52815 h 434358"/>
                <a:gd name="connsiteX7" fmla="*/ 0 w 217874"/>
                <a:gd name="connsiteY7" fmla="*/ 387463 h 434358"/>
                <a:gd name="connsiteX8" fmla="*/ 170623 w 217874"/>
                <a:gd name="connsiteY8" fmla="*/ 434358 h 434358"/>
                <a:gd name="connsiteX9" fmla="*/ 194198 w 217874"/>
                <a:gd name="connsiteY9" fmla="*/ 316819 h 434358"/>
                <a:gd name="connsiteX10" fmla="*/ 43630 w 217874"/>
                <a:gd name="connsiteY10" fmla="*/ 300968 h 434358"/>
                <a:gd name="connsiteX11" fmla="*/ 43630 w 217874"/>
                <a:gd name="connsiteY11" fmla="*/ 285223 h 434358"/>
                <a:gd name="connsiteX12" fmla="*/ 43630 w 217874"/>
                <a:gd name="connsiteY12" fmla="*/ 300968 h 434358"/>
                <a:gd name="connsiteX13" fmla="*/ 26520 w 217874"/>
                <a:gd name="connsiteY13" fmla="*/ 253732 h 434358"/>
                <a:gd name="connsiteX14" fmla="*/ 24227 w 217874"/>
                <a:gd name="connsiteY14" fmla="*/ 182867 h 434358"/>
                <a:gd name="connsiteX15" fmla="*/ 55718 w 217874"/>
                <a:gd name="connsiteY15" fmla="*/ 182867 h 434358"/>
                <a:gd name="connsiteX16" fmla="*/ 58011 w 217874"/>
                <a:gd name="connsiteY16" fmla="*/ 253732 h 434358"/>
                <a:gd name="connsiteX17" fmla="*/ 26520 w 217874"/>
                <a:gd name="connsiteY17" fmla="*/ 253732 h 43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874" h="434358">
                  <a:moveTo>
                    <a:pt x="194198" y="316819"/>
                  </a:moveTo>
                  <a:cubicBezTo>
                    <a:pt x="195679" y="309444"/>
                    <a:pt x="200250" y="303057"/>
                    <a:pt x="206758" y="299283"/>
                  </a:cubicBezTo>
                  <a:cubicBezTo>
                    <a:pt x="210196" y="297289"/>
                    <a:pt x="214001" y="296182"/>
                    <a:pt x="217874" y="295877"/>
                  </a:cubicBezTo>
                  <a:cubicBezTo>
                    <a:pt x="210768" y="156625"/>
                    <a:pt x="136628" y="43840"/>
                    <a:pt x="112196" y="10255"/>
                  </a:cubicBezTo>
                  <a:lnTo>
                    <a:pt x="93874" y="0"/>
                  </a:lnTo>
                  <a:cubicBezTo>
                    <a:pt x="91649" y="19923"/>
                    <a:pt x="80406" y="38581"/>
                    <a:pt x="61738" y="49414"/>
                  </a:cubicBezTo>
                  <a:cubicBezTo>
                    <a:pt x="43074" y="60247"/>
                    <a:pt x="21314" y="60756"/>
                    <a:pt x="2913" y="52815"/>
                  </a:cubicBezTo>
                  <a:lnTo>
                    <a:pt x="0" y="387463"/>
                  </a:lnTo>
                  <a:lnTo>
                    <a:pt x="170623" y="434358"/>
                  </a:lnTo>
                  <a:lnTo>
                    <a:pt x="194198" y="316819"/>
                  </a:lnTo>
                  <a:close/>
                  <a:moveTo>
                    <a:pt x="43630" y="300968"/>
                  </a:moveTo>
                  <a:cubicBezTo>
                    <a:pt x="33480" y="300968"/>
                    <a:pt x="33501" y="285223"/>
                    <a:pt x="43630" y="285223"/>
                  </a:cubicBezTo>
                  <a:cubicBezTo>
                    <a:pt x="53781" y="285223"/>
                    <a:pt x="53760" y="300968"/>
                    <a:pt x="43630" y="300968"/>
                  </a:cubicBezTo>
                  <a:close/>
                  <a:moveTo>
                    <a:pt x="26520" y="253732"/>
                  </a:moveTo>
                  <a:cubicBezTo>
                    <a:pt x="25754" y="230109"/>
                    <a:pt x="24988" y="206490"/>
                    <a:pt x="24227" y="182867"/>
                  </a:cubicBezTo>
                  <a:cubicBezTo>
                    <a:pt x="23571" y="162566"/>
                    <a:pt x="55062" y="162655"/>
                    <a:pt x="55718" y="182867"/>
                  </a:cubicBezTo>
                  <a:cubicBezTo>
                    <a:pt x="56484" y="206490"/>
                    <a:pt x="57250" y="230109"/>
                    <a:pt x="58011" y="253732"/>
                  </a:cubicBezTo>
                  <a:cubicBezTo>
                    <a:pt x="58673" y="274038"/>
                    <a:pt x="27176" y="273949"/>
                    <a:pt x="26520" y="253732"/>
                  </a:cubicBezTo>
                  <a:close/>
                </a:path>
              </a:pathLst>
            </a:custGeom>
            <a:solidFill>
              <a:srgbClr val="F9E3B2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Đồ họa 3">
              <a:extLst>
                <a:ext uri="{FF2B5EF4-FFF2-40B4-BE49-F238E27FC236}">
                  <a16:creationId xmlns:a16="http://schemas.microsoft.com/office/drawing/2014/main" id="{1E76779D-D7CB-4870-93F5-A6E0570956E2}"/>
                </a:ext>
              </a:extLst>
            </p:cNvPr>
            <p:cNvSpPr/>
            <p:nvPr/>
          </p:nvSpPr>
          <p:spPr>
            <a:xfrm>
              <a:off x="5730037" y="2262274"/>
              <a:ext cx="266527" cy="226098"/>
            </a:xfrm>
            <a:custGeom>
              <a:avLst/>
              <a:gdLst>
                <a:gd name="connsiteX0" fmla="*/ 0 w 266527"/>
                <a:gd name="connsiteY0" fmla="*/ 226099 h 226098"/>
                <a:gd name="connsiteX1" fmla="*/ 266528 w 266527"/>
                <a:gd name="connsiteY1" fmla="*/ 92677 h 226098"/>
                <a:gd name="connsiteX2" fmla="*/ 176359 w 266527"/>
                <a:gd name="connsiteY2" fmla="*/ 0 h 226098"/>
                <a:gd name="connsiteX3" fmla="*/ 0 w 266527"/>
                <a:gd name="connsiteY3" fmla="*/ 226099 h 22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27" h="226098">
                  <a:moveTo>
                    <a:pt x="0" y="226099"/>
                  </a:moveTo>
                  <a:lnTo>
                    <a:pt x="266528" y="92677"/>
                  </a:lnTo>
                  <a:lnTo>
                    <a:pt x="176359" y="0"/>
                  </a:lnTo>
                  <a:cubicBezTo>
                    <a:pt x="131395" y="17588"/>
                    <a:pt x="33826" y="72723"/>
                    <a:pt x="0" y="226099"/>
                  </a:cubicBezTo>
                  <a:close/>
                </a:path>
              </a:pathLst>
            </a:custGeom>
            <a:solidFill>
              <a:srgbClr val="EF4D4E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Đồ họa 3">
              <a:extLst>
                <a:ext uri="{FF2B5EF4-FFF2-40B4-BE49-F238E27FC236}">
                  <a16:creationId xmlns:a16="http://schemas.microsoft.com/office/drawing/2014/main" id="{B7FA02BD-684D-459B-8110-976142F88786}"/>
                </a:ext>
              </a:extLst>
            </p:cNvPr>
            <p:cNvSpPr/>
            <p:nvPr/>
          </p:nvSpPr>
          <p:spPr>
            <a:xfrm>
              <a:off x="5947644" y="1699380"/>
              <a:ext cx="311895" cy="542922"/>
            </a:xfrm>
            <a:custGeom>
              <a:avLst/>
              <a:gdLst>
                <a:gd name="connsiteX0" fmla="*/ 311896 w 311895"/>
                <a:gd name="connsiteY0" fmla="*/ 118888 h 542922"/>
                <a:gd name="connsiteX1" fmla="*/ 281402 w 311895"/>
                <a:gd name="connsiteY1" fmla="*/ 0 h 542922"/>
                <a:gd name="connsiteX2" fmla="*/ 0 w 311895"/>
                <a:gd name="connsiteY2" fmla="*/ 484864 h 542922"/>
                <a:gd name="connsiteX3" fmla="*/ 56484 w 311895"/>
                <a:gd name="connsiteY3" fmla="*/ 542923 h 54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895" h="542922">
                  <a:moveTo>
                    <a:pt x="311896" y="118888"/>
                  </a:moveTo>
                  <a:lnTo>
                    <a:pt x="281402" y="0"/>
                  </a:lnTo>
                  <a:lnTo>
                    <a:pt x="0" y="484864"/>
                  </a:lnTo>
                  <a:lnTo>
                    <a:pt x="56484" y="542923"/>
                  </a:lnTo>
                  <a:close/>
                </a:path>
              </a:pathLst>
            </a:custGeom>
            <a:solidFill>
              <a:srgbClr val="EFAF3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Đồ họa 3">
              <a:extLst>
                <a:ext uri="{FF2B5EF4-FFF2-40B4-BE49-F238E27FC236}">
                  <a16:creationId xmlns:a16="http://schemas.microsoft.com/office/drawing/2014/main" id="{3FE267F4-9F2A-4DB1-8C59-105EBC53E347}"/>
                </a:ext>
              </a:extLst>
            </p:cNvPr>
            <p:cNvSpPr/>
            <p:nvPr/>
          </p:nvSpPr>
          <p:spPr>
            <a:xfrm>
              <a:off x="3503993" y="1054359"/>
              <a:ext cx="2136027" cy="1359936"/>
            </a:xfrm>
            <a:custGeom>
              <a:avLst/>
              <a:gdLst>
                <a:gd name="connsiteX0" fmla="*/ 300328 w 2136027"/>
                <a:gd name="connsiteY0" fmla="*/ 666923 h 1359936"/>
                <a:gd name="connsiteX1" fmla="*/ 0 w 2136027"/>
                <a:gd name="connsiteY1" fmla="*/ 489551 h 1359936"/>
                <a:gd name="connsiteX2" fmla="*/ 0 w 2136027"/>
                <a:gd name="connsiteY2" fmla="*/ 879701 h 1359936"/>
                <a:gd name="connsiteX3" fmla="*/ 579898 w 2136027"/>
                <a:gd name="connsiteY3" fmla="*/ 879701 h 1359936"/>
                <a:gd name="connsiteX4" fmla="*/ 579898 w 2136027"/>
                <a:gd name="connsiteY4" fmla="*/ 926937 h 1359936"/>
                <a:gd name="connsiteX5" fmla="*/ 0 w 2136027"/>
                <a:gd name="connsiteY5" fmla="*/ 926937 h 1359936"/>
                <a:gd name="connsiteX6" fmla="*/ 0 w 2136027"/>
                <a:gd name="connsiteY6" fmla="*/ 1130526 h 1359936"/>
                <a:gd name="connsiteX7" fmla="*/ 262917 w 2136027"/>
                <a:gd name="connsiteY7" fmla="*/ 1241326 h 1359936"/>
                <a:gd name="connsiteX8" fmla="*/ 344893 w 2136027"/>
                <a:gd name="connsiteY8" fmla="*/ 1203212 h 1359936"/>
                <a:gd name="connsiteX9" fmla="*/ 371382 w 2136027"/>
                <a:gd name="connsiteY9" fmla="*/ 1248532 h 1359936"/>
                <a:gd name="connsiteX10" fmla="*/ 337655 w 2136027"/>
                <a:gd name="connsiteY10" fmla="*/ 1264215 h 1359936"/>
                <a:gd name="connsiteX11" fmla="*/ 595381 w 2136027"/>
                <a:gd name="connsiteY11" fmla="*/ 1322016 h 1359936"/>
                <a:gd name="connsiteX12" fmla="*/ 599375 w 2136027"/>
                <a:gd name="connsiteY12" fmla="*/ 1310475 h 1359936"/>
                <a:gd name="connsiteX13" fmla="*/ 646050 w 2136027"/>
                <a:gd name="connsiteY13" fmla="*/ 1190028 h 1359936"/>
                <a:gd name="connsiteX14" fmla="*/ 554963 w 2136027"/>
                <a:gd name="connsiteY14" fmla="*/ 980745 h 1359936"/>
                <a:gd name="connsiteX15" fmla="*/ 552706 w 2136027"/>
                <a:gd name="connsiteY15" fmla="*/ 973213 h 1359936"/>
                <a:gd name="connsiteX16" fmla="*/ 562116 w 2136027"/>
                <a:gd name="connsiteY16" fmla="*/ 957783 h 1359936"/>
                <a:gd name="connsiteX17" fmla="*/ 580559 w 2136027"/>
                <a:gd name="connsiteY17" fmla="*/ 950629 h 1359936"/>
                <a:gd name="connsiteX18" fmla="*/ 609164 w 2136027"/>
                <a:gd name="connsiteY18" fmla="*/ 958911 h 1359936"/>
                <a:gd name="connsiteX19" fmla="*/ 648312 w 2136027"/>
                <a:gd name="connsiteY19" fmla="*/ 1032684 h 1359936"/>
                <a:gd name="connsiteX20" fmla="*/ 682186 w 2136027"/>
                <a:gd name="connsiteY20" fmla="*/ 1109469 h 1359936"/>
                <a:gd name="connsiteX21" fmla="*/ 712301 w 2136027"/>
                <a:gd name="connsiteY21" fmla="*/ 1019888 h 1359936"/>
                <a:gd name="connsiteX22" fmla="*/ 750694 w 2136027"/>
                <a:gd name="connsiteY22" fmla="*/ 934065 h 1359936"/>
                <a:gd name="connsiteX23" fmla="*/ 771772 w 2136027"/>
                <a:gd name="connsiteY23" fmla="*/ 923526 h 1359936"/>
                <a:gd name="connsiteX24" fmla="*/ 807152 w 2136027"/>
                <a:gd name="connsiteY24" fmla="*/ 937833 h 1359936"/>
                <a:gd name="connsiteX25" fmla="*/ 729616 w 2136027"/>
                <a:gd name="connsiteY25" fmla="*/ 1159156 h 1359936"/>
                <a:gd name="connsiteX26" fmla="*/ 660525 w 2136027"/>
                <a:gd name="connsiteY26" fmla="*/ 1332088 h 1359936"/>
                <a:gd name="connsiteX27" fmla="*/ 1068006 w 2136027"/>
                <a:gd name="connsiteY27" fmla="*/ 1359936 h 1359936"/>
                <a:gd name="connsiteX28" fmla="*/ 1133984 w 2136027"/>
                <a:gd name="connsiteY28" fmla="*/ 1359238 h 1359936"/>
                <a:gd name="connsiteX29" fmla="*/ 1116544 w 2136027"/>
                <a:gd name="connsiteY29" fmla="*/ 1225402 h 1359936"/>
                <a:gd name="connsiteX30" fmla="*/ 1127083 w 2136027"/>
                <a:gd name="connsiteY30" fmla="*/ 1083877 h 1359936"/>
                <a:gd name="connsiteX31" fmla="*/ 1126332 w 2136027"/>
                <a:gd name="connsiteY31" fmla="*/ 1037203 h 1359936"/>
                <a:gd name="connsiteX32" fmla="*/ 1162468 w 2136027"/>
                <a:gd name="connsiteY32" fmla="*/ 990528 h 1359936"/>
                <a:gd name="connsiteX33" fmla="*/ 1178649 w 2136027"/>
                <a:gd name="connsiteY33" fmla="*/ 994669 h 1359936"/>
                <a:gd name="connsiteX34" fmla="*/ 1195591 w 2136027"/>
                <a:gd name="connsiteY34" fmla="*/ 1003324 h 1359936"/>
                <a:gd name="connsiteX35" fmla="*/ 1193334 w 2136027"/>
                <a:gd name="connsiteY35" fmla="*/ 1116244 h 1359936"/>
                <a:gd name="connsiteX36" fmla="*/ 1189571 w 2136027"/>
                <a:gd name="connsiteY36" fmla="*/ 1231422 h 1359936"/>
                <a:gd name="connsiteX37" fmla="*/ 1191828 w 2136027"/>
                <a:gd name="connsiteY37" fmla="*/ 1299930 h 1359936"/>
                <a:gd name="connsiteX38" fmla="*/ 1204519 w 2136027"/>
                <a:gd name="connsiteY38" fmla="*/ 1356934 h 1359936"/>
                <a:gd name="connsiteX39" fmla="*/ 1208219 w 2136027"/>
                <a:gd name="connsiteY39" fmla="*/ 1356756 h 1359936"/>
                <a:gd name="connsiteX40" fmla="*/ 1255061 w 2136027"/>
                <a:gd name="connsiteY40" fmla="*/ 1266052 h 1359936"/>
                <a:gd name="connsiteX41" fmla="*/ 1279152 w 2136027"/>
                <a:gd name="connsiteY41" fmla="*/ 1159151 h 1359936"/>
                <a:gd name="connsiteX42" fmla="*/ 1311524 w 2136027"/>
                <a:gd name="connsiteY42" fmla="*/ 1055263 h 1359936"/>
                <a:gd name="connsiteX43" fmla="*/ 1320562 w 2136027"/>
                <a:gd name="connsiteY43" fmla="*/ 1015364 h 1359936"/>
                <a:gd name="connsiteX44" fmla="*/ 1329595 w 2136027"/>
                <a:gd name="connsiteY44" fmla="*/ 974714 h 1359936"/>
                <a:gd name="connsiteX45" fmla="*/ 1358199 w 2136027"/>
                <a:gd name="connsiteY45" fmla="*/ 956644 h 1359936"/>
                <a:gd name="connsiteX46" fmla="*/ 1395841 w 2136027"/>
                <a:gd name="connsiteY46" fmla="*/ 973208 h 1359936"/>
                <a:gd name="connsiteX47" fmla="*/ 1365731 w 2136027"/>
                <a:gd name="connsiteY47" fmla="*/ 1113982 h 1359936"/>
                <a:gd name="connsiteX48" fmla="*/ 1326588 w 2136027"/>
                <a:gd name="connsiteY48" fmla="*/ 1257014 h 1359936"/>
                <a:gd name="connsiteX49" fmla="*/ 1291297 w 2136027"/>
                <a:gd name="connsiteY49" fmla="*/ 1351817 h 1359936"/>
                <a:gd name="connsiteX50" fmla="*/ 1472820 w 2136027"/>
                <a:gd name="connsiteY50" fmla="*/ 1332471 h 1359936"/>
                <a:gd name="connsiteX51" fmla="*/ 1454561 w 2136027"/>
                <a:gd name="connsiteY51" fmla="*/ 1302938 h 1359936"/>
                <a:gd name="connsiteX52" fmla="*/ 1453805 w 2136027"/>
                <a:gd name="connsiteY52" fmla="*/ 1271321 h 1359936"/>
                <a:gd name="connsiteX53" fmla="*/ 1476389 w 2136027"/>
                <a:gd name="connsiteY53" fmla="*/ 1098174 h 1359936"/>
                <a:gd name="connsiteX54" fmla="*/ 1514031 w 2136027"/>
                <a:gd name="connsiteY54" fmla="*/ 926533 h 1359936"/>
                <a:gd name="connsiteX55" fmla="*/ 1525321 w 2136027"/>
                <a:gd name="connsiteY55" fmla="*/ 913737 h 1359936"/>
                <a:gd name="connsiteX56" fmla="*/ 1544142 w 2136027"/>
                <a:gd name="connsiteY56" fmla="*/ 912982 h 1359936"/>
                <a:gd name="connsiteX57" fmla="*/ 1569739 w 2136027"/>
                <a:gd name="connsiteY57" fmla="*/ 920508 h 1359936"/>
                <a:gd name="connsiteX58" fmla="*/ 1583285 w 2136027"/>
                <a:gd name="connsiteY58" fmla="*/ 939329 h 1359936"/>
                <a:gd name="connsiteX59" fmla="*/ 1544897 w 2136027"/>
                <a:gd name="connsiteY59" fmla="*/ 1129040 h 1359936"/>
                <a:gd name="connsiteX60" fmla="*/ 1517794 w 2136027"/>
                <a:gd name="connsiteY60" fmla="*/ 1324016 h 1359936"/>
                <a:gd name="connsiteX61" fmla="*/ 1517532 w 2136027"/>
                <a:gd name="connsiteY61" fmla="*/ 1325779 h 1359936"/>
                <a:gd name="connsiteX62" fmla="*/ 2136027 w 2136027"/>
                <a:gd name="connsiteY62" fmla="*/ 1130520 h 1359936"/>
                <a:gd name="connsiteX63" fmla="*/ 2136027 w 2136027"/>
                <a:gd name="connsiteY63" fmla="*/ 890198 h 1359936"/>
                <a:gd name="connsiteX64" fmla="*/ 2007498 w 2136027"/>
                <a:gd name="connsiteY64" fmla="*/ 890198 h 1359936"/>
                <a:gd name="connsiteX65" fmla="*/ 2007498 w 2136027"/>
                <a:gd name="connsiteY65" fmla="*/ 842962 h 1359936"/>
                <a:gd name="connsiteX66" fmla="*/ 2136027 w 2136027"/>
                <a:gd name="connsiteY66" fmla="*/ 842962 h 1359936"/>
                <a:gd name="connsiteX67" fmla="*/ 2136027 w 2136027"/>
                <a:gd name="connsiteY67" fmla="*/ 485636 h 1359936"/>
                <a:gd name="connsiteX68" fmla="*/ 1962093 w 2136027"/>
                <a:gd name="connsiteY68" fmla="*/ 583126 h 1359936"/>
                <a:gd name="connsiteX69" fmla="*/ 1935604 w 2136027"/>
                <a:gd name="connsiteY69" fmla="*/ 537805 h 1359936"/>
                <a:gd name="connsiteX70" fmla="*/ 2136027 w 2136027"/>
                <a:gd name="connsiteY70" fmla="*/ 424864 h 1359936"/>
                <a:gd name="connsiteX71" fmla="*/ 2136027 w 2136027"/>
                <a:gd name="connsiteY71" fmla="*/ 0 h 1359936"/>
                <a:gd name="connsiteX72" fmla="*/ 0 w 2136027"/>
                <a:gd name="connsiteY72" fmla="*/ 0 h 1359936"/>
                <a:gd name="connsiteX73" fmla="*/ 0 w 2136027"/>
                <a:gd name="connsiteY73" fmla="*/ 423331 h 1359936"/>
                <a:gd name="connsiteX74" fmla="*/ 326822 w 2136027"/>
                <a:gd name="connsiteY74" fmla="*/ 621597 h 1359936"/>
                <a:gd name="connsiteX75" fmla="*/ 300328 w 2136027"/>
                <a:gd name="connsiteY75" fmla="*/ 666923 h 1359936"/>
                <a:gd name="connsiteX76" fmla="*/ 1892016 w 2136027"/>
                <a:gd name="connsiteY76" fmla="*/ 260382 h 1359936"/>
                <a:gd name="connsiteX77" fmla="*/ 1892016 w 2136027"/>
                <a:gd name="connsiteY77" fmla="*/ 307618 h 1359936"/>
                <a:gd name="connsiteX78" fmla="*/ 1892016 w 2136027"/>
                <a:gd name="connsiteY78" fmla="*/ 260382 h 1359936"/>
                <a:gd name="connsiteX79" fmla="*/ 1755555 w 2136027"/>
                <a:gd name="connsiteY79" fmla="*/ 192152 h 1359936"/>
                <a:gd name="connsiteX80" fmla="*/ 1755555 w 2136027"/>
                <a:gd name="connsiteY80" fmla="*/ 239388 h 1359936"/>
                <a:gd name="connsiteX81" fmla="*/ 1755555 w 2136027"/>
                <a:gd name="connsiteY81" fmla="*/ 192152 h 1359936"/>
                <a:gd name="connsiteX82" fmla="*/ 1760804 w 2136027"/>
                <a:gd name="connsiteY82" fmla="*/ 360103 h 1359936"/>
                <a:gd name="connsiteX83" fmla="*/ 1760804 w 2136027"/>
                <a:gd name="connsiteY83" fmla="*/ 312866 h 1359936"/>
                <a:gd name="connsiteX84" fmla="*/ 1760804 w 2136027"/>
                <a:gd name="connsiteY84" fmla="*/ 360103 h 1359936"/>
                <a:gd name="connsiteX85" fmla="*/ 1594207 w 2136027"/>
                <a:gd name="connsiteY85" fmla="*/ 369618 h 1359936"/>
                <a:gd name="connsiteX86" fmla="*/ 1613028 w 2136027"/>
                <a:gd name="connsiteY86" fmla="*/ 366606 h 1359936"/>
                <a:gd name="connsiteX87" fmla="*/ 1633355 w 2136027"/>
                <a:gd name="connsiteY87" fmla="*/ 373759 h 1359936"/>
                <a:gd name="connsiteX88" fmla="*/ 1644645 w 2136027"/>
                <a:gd name="connsiteY88" fmla="*/ 386933 h 1359936"/>
                <a:gd name="connsiteX89" fmla="*/ 1654428 w 2136027"/>
                <a:gd name="connsiteY89" fmla="*/ 549536 h 1359936"/>
                <a:gd name="connsiteX90" fmla="*/ 1725188 w 2136027"/>
                <a:gd name="connsiteY90" fmla="*/ 475758 h 1359936"/>
                <a:gd name="connsiteX91" fmla="*/ 1792190 w 2136027"/>
                <a:gd name="connsiteY91" fmla="*/ 398222 h 1359936"/>
                <a:gd name="connsiteX92" fmla="*/ 1811761 w 2136027"/>
                <a:gd name="connsiteY92" fmla="*/ 394459 h 1359936"/>
                <a:gd name="connsiteX93" fmla="*/ 1842628 w 2136027"/>
                <a:gd name="connsiteY93" fmla="*/ 414787 h 1359936"/>
                <a:gd name="connsiteX94" fmla="*/ 1759822 w 2136027"/>
                <a:gd name="connsiteY94" fmla="*/ 525450 h 1359936"/>
                <a:gd name="connsiteX95" fmla="*/ 1667224 w 2136027"/>
                <a:gd name="connsiteY95" fmla="*/ 631596 h 1359936"/>
                <a:gd name="connsiteX96" fmla="*/ 1761329 w 2136027"/>
                <a:gd name="connsiteY96" fmla="*/ 687303 h 1359936"/>
                <a:gd name="connsiteX97" fmla="*/ 1850159 w 2136027"/>
                <a:gd name="connsiteY97" fmla="*/ 751292 h 1359936"/>
                <a:gd name="connsiteX98" fmla="*/ 1854673 w 2136027"/>
                <a:gd name="connsiteY98" fmla="*/ 761831 h 1359936"/>
                <a:gd name="connsiteX99" fmla="*/ 1848653 w 2136027"/>
                <a:gd name="connsiteY99" fmla="*/ 784415 h 1359936"/>
                <a:gd name="connsiteX100" fmla="*/ 1843383 w 2136027"/>
                <a:gd name="connsiteY100" fmla="*/ 783659 h 1359936"/>
                <a:gd name="connsiteX101" fmla="*/ 1831711 w 2136027"/>
                <a:gd name="connsiteY101" fmla="*/ 787423 h 1359936"/>
                <a:gd name="connsiteX102" fmla="*/ 1820799 w 2136027"/>
                <a:gd name="connsiteY102" fmla="*/ 791186 h 1359936"/>
                <a:gd name="connsiteX103" fmla="*/ 1812517 w 2136027"/>
                <a:gd name="connsiteY103" fmla="*/ 788173 h 1359936"/>
                <a:gd name="connsiteX104" fmla="*/ 1655934 w 2136027"/>
                <a:gd name="connsiteY104" fmla="*/ 693323 h 1359936"/>
                <a:gd name="connsiteX105" fmla="*/ 1659697 w 2136027"/>
                <a:gd name="connsiteY105" fmla="*/ 773120 h 1359936"/>
                <a:gd name="connsiteX106" fmla="*/ 1661204 w 2136027"/>
                <a:gd name="connsiteY106" fmla="*/ 791186 h 1359936"/>
                <a:gd name="connsiteX107" fmla="*/ 1662710 w 2136027"/>
                <a:gd name="connsiteY107" fmla="*/ 808500 h 1359936"/>
                <a:gd name="connsiteX108" fmla="*/ 1646896 w 2136027"/>
                <a:gd name="connsiteY108" fmla="*/ 833341 h 1359936"/>
                <a:gd name="connsiteX109" fmla="*/ 1634101 w 2136027"/>
                <a:gd name="connsiteY109" fmla="*/ 836354 h 1359936"/>
                <a:gd name="connsiteX110" fmla="*/ 1622811 w 2136027"/>
                <a:gd name="connsiteY110" fmla="*/ 831085 h 1359936"/>
                <a:gd name="connsiteX111" fmla="*/ 1600227 w 2136027"/>
                <a:gd name="connsiteY111" fmla="*/ 804737 h 1359936"/>
                <a:gd name="connsiteX112" fmla="*/ 1591194 w 2136027"/>
                <a:gd name="connsiteY112" fmla="*/ 677514 h 1359936"/>
                <a:gd name="connsiteX113" fmla="*/ 1592695 w 2136027"/>
                <a:gd name="connsiteY113" fmla="*/ 598845 h 1359936"/>
                <a:gd name="connsiteX114" fmla="*/ 1594202 w 2136027"/>
                <a:gd name="connsiteY114" fmla="*/ 520176 h 1359936"/>
                <a:gd name="connsiteX115" fmla="*/ 1583663 w 2136027"/>
                <a:gd name="connsiteY115" fmla="*/ 381658 h 1359936"/>
                <a:gd name="connsiteX116" fmla="*/ 1594207 w 2136027"/>
                <a:gd name="connsiteY116" fmla="*/ 369618 h 1359936"/>
                <a:gd name="connsiteX117" fmla="*/ 1253198 w 2136027"/>
                <a:gd name="connsiteY117" fmla="*/ 538246 h 1359936"/>
                <a:gd name="connsiteX118" fmla="*/ 1269007 w 2136027"/>
                <a:gd name="connsiteY118" fmla="*/ 336495 h 1359936"/>
                <a:gd name="connsiteX119" fmla="*/ 1296860 w 2136027"/>
                <a:gd name="connsiteY119" fmla="*/ 319936 h 1359936"/>
                <a:gd name="connsiteX120" fmla="*/ 1334502 w 2136027"/>
                <a:gd name="connsiteY120" fmla="*/ 338752 h 1359936"/>
                <a:gd name="connsiteX121" fmla="*/ 1393973 w 2136027"/>
                <a:gd name="connsiteY121" fmla="*/ 487808 h 1359936"/>
                <a:gd name="connsiteX122" fmla="*/ 1455705 w 2136027"/>
                <a:gd name="connsiteY122" fmla="*/ 637616 h 1359936"/>
                <a:gd name="connsiteX123" fmla="*/ 1491085 w 2136027"/>
                <a:gd name="connsiteY123" fmla="*/ 334989 h 1359936"/>
                <a:gd name="connsiteX124" fmla="*/ 1512919 w 2136027"/>
                <a:gd name="connsiteY124" fmla="*/ 319931 h 1359936"/>
                <a:gd name="connsiteX125" fmla="*/ 1528727 w 2136027"/>
                <a:gd name="connsiteY125" fmla="*/ 322188 h 1359936"/>
                <a:gd name="connsiteX126" fmla="*/ 1543034 w 2136027"/>
                <a:gd name="connsiteY126" fmla="*/ 325951 h 1359936"/>
                <a:gd name="connsiteX127" fmla="*/ 1552818 w 2136027"/>
                <a:gd name="connsiteY127" fmla="*/ 336490 h 1359936"/>
                <a:gd name="connsiteX128" fmla="*/ 1532490 w 2136027"/>
                <a:gd name="connsiteY128" fmla="*/ 538997 h 1359936"/>
                <a:gd name="connsiteX129" fmla="*/ 1519694 w 2136027"/>
                <a:gd name="connsiteY129" fmla="*/ 739992 h 1359936"/>
                <a:gd name="connsiteX130" fmla="*/ 1521201 w 2136027"/>
                <a:gd name="connsiteY130" fmla="*/ 791936 h 1359936"/>
                <a:gd name="connsiteX131" fmla="*/ 1512546 w 2136027"/>
                <a:gd name="connsiteY131" fmla="*/ 813014 h 1359936"/>
                <a:gd name="connsiteX132" fmla="*/ 1491090 w 2136027"/>
                <a:gd name="connsiteY132" fmla="*/ 822047 h 1359936"/>
                <a:gd name="connsiteX133" fmla="*/ 1451947 w 2136027"/>
                <a:gd name="connsiteY133" fmla="*/ 790430 h 1359936"/>
                <a:gd name="connsiteX134" fmla="*/ 1332245 w 2136027"/>
                <a:gd name="connsiteY134" fmla="*/ 495330 h 1359936"/>
                <a:gd name="connsiteX135" fmla="*/ 1328482 w 2136027"/>
                <a:gd name="connsiteY135" fmla="*/ 490811 h 1359936"/>
                <a:gd name="connsiteX136" fmla="*/ 1321706 w 2136027"/>
                <a:gd name="connsiteY136" fmla="*/ 501349 h 1359936"/>
                <a:gd name="connsiteX137" fmla="*/ 1308911 w 2136027"/>
                <a:gd name="connsiteY137" fmla="*/ 727942 h 1359936"/>
                <a:gd name="connsiteX138" fmla="*/ 1311923 w 2136027"/>
                <a:gd name="connsiteY138" fmla="*/ 844626 h 1359936"/>
                <a:gd name="connsiteX139" fmla="*/ 1299128 w 2136027"/>
                <a:gd name="connsiteY139" fmla="*/ 874736 h 1359936"/>
                <a:gd name="connsiteX140" fmla="*/ 1287838 w 2136027"/>
                <a:gd name="connsiteY140" fmla="*/ 880006 h 1359936"/>
                <a:gd name="connsiteX141" fmla="*/ 1274286 w 2136027"/>
                <a:gd name="connsiteY141" fmla="*/ 875492 h 1359936"/>
                <a:gd name="connsiteX142" fmla="*/ 1259979 w 2136027"/>
                <a:gd name="connsiteY142" fmla="*/ 868716 h 1359936"/>
                <a:gd name="connsiteX143" fmla="*/ 1247934 w 2136027"/>
                <a:gd name="connsiteY143" fmla="*/ 850651 h 1359936"/>
                <a:gd name="connsiteX144" fmla="*/ 1246433 w 2136027"/>
                <a:gd name="connsiteY144" fmla="*/ 825810 h 1359936"/>
                <a:gd name="connsiteX145" fmla="*/ 1244171 w 2136027"/>
                <a:gd name="connsiteY145" fmla="*/ 737730 h 1359936"/>
                <a:gd name="connsiteX146" fmla="*/ 1253198 w 2136027"/>
                <a:gd name="connsiteY146" fmla="*/ 538246 h 1359936"/>
                <a:gd name="connsiteX147" fmla="*/ 968637 w 2136027"/>
                <a:gd name="connsiteY147" fmla="*/ 627832 h 1359936"/>
                <a:gd name="connsiteX148" fmla="*/ 1011548 w 2136027"/>
                <a:gd name="connsiteY148" fmla="*/ 487808 h 1359936"/>
                <a:gd name="connsiteX149" fmla="*/ 1055961 w 2136027"/>
                <a:gd name="connsiteY149" fmla="*/ 351553 h 1359936"/>
                <a:gd name="connsiteX150" fmla="*/ 1074782 w 2136027"/>
                <a:gd name="connsiteY150" fmla="*/ 341014 h 1359936"/>
                <a:gd name="connsiteX151" fmla="*/ 1093603 w 2136027"/>
                <a:gd name="connsiteY151" fmla="*/ 347790 h 1359936"/>
                <a:gd name="connsiteX152" fmla="*/ 1120700 w 2136027"/>
                <a:gd name="connsiteY152" fmla="*/ 401996 h 1359936"/>
                <a:gd name="connsiteX153" fmla="*/ 1128983 w 2136027"/>
                <a:gd name="connsiteY153" fmla="*/ 463723 h 1359936"/>
                <a:gd name="connsiteX154" fmla="*/ 1207274 w 2136027"/>
                <a:gd name="connsiteY154" fmla="*/ 756567 h 1359936"/>
                <a:gd name="connsiteX155" fmla="*/ 1211788 w 2136027"/>
                <a:gd name="connsiteY155" fmla="*/ 777645 h 1359936"/>
                <a:gd name="connsiteX156" fmla="*/ 1198992 w 2136027"/>
                <a:gd name="connsiteY156" fmla="*/ 803992 h 1359936"/>
                <a:gd name="connsiteX157" fmla="*/ 1181677 w 2136027"/>
                <a:gd name="connsiteY157" fmla="*/ 814531 h 1359936"/>
                <a:gd name="connsiteX158" fmla="*/ 1135003 w 2136027"/>
                <a:gd name="connsiteY158" fmla="*/ 755055 h 1359936"/>
                <a:gd name="connsiteX159" fmla="*/ 1110162 w 2136027"/>
                <a:gd name="connsiteY159" fmla="*/ 659449 h 1359936"/>
                <a:gd name="connsiteX160" fmla="*/ 1058968 w 2136027"/>
                <a:gd name="connsiteY160" fmla="*/ 663963 h 1359936"/>
                <a:gd name="connsiteX161" fmla="*/ 1013049 w 2136027"/>
                <a:gd name="connsiteY161" fmla="*/ 682028 h 1359936"/>
                <a:gd name="connsiteX162" fmla="*/ 991216 w 2136027"/>
                <a:gd name="connsiteY162" fmla="*/ 764838 h 1359936"/>
                <a:gd name="connsiteX163" fmla="*/ 966374 w 2136027"/>
                <a:gd name="connsiteY163" fmla="*/ 848399 h 1359936"/>
                <a:gd name="connsiteX164" fmla="*/ 940778 w 2136027"/>
                <a:gd name="connsiteY164" fmla="*/ 855926 h 1359936"/>
                <a:gd name="connsiteX165" fmla="*/ 914430 w 2136027"/>
                <a:gd name="connsiteY165" fmla="*/ 833341 h 1359936"/>
                <a:gd name="connsiteX166" fmla="*/ 930995 w 2136027"/>
                <a:gd name="connsiteY166" fmla="*/ 756556 h 1359936"/>
                <a:gd name="connsiteX167" fmla="*/ 955836 w 2136027"/>
                <a:gd name="connsiteY167" fmla="*/ 678265 h 1359936"/>
                <a:gd name="connsiteX168" fmla="*/ 946052 w 2136027"/>
                <a:gd name="connsiteY168" fmla="*/ 663207 h 1359936"/>
                <a:gd name="connsiteX169" fmla="*/ 935513 w 2136027"/>
                <a:gd name="connsiteY169" fmla="*/ 650411 h 1359936"/>
                <a:gd name="connsiteX170" fmla="*/ 938904 w 2136027"/>
                <a:gd name="connsiteY170" fmla="*/ 642507 h 1359936"/>
                <a:gd name="connsiteX171" fmla="*/ 954712 w 2136027"/>
                <a:gd name="connsiteY171" fmla="*/ 635731 h 1359936"/>
                <a:gd name="connsiteX172" fmla="*/ 968637 w 2136027"/>
                <a:gd name="connsiteY172" fmla="*/ 627832 h 1359936"/>
                <a:gd name="connsiteX173" fmla="*/ 931546 w 2136027"/>
                <a:gd name="connsiteY173" fmla="*/ 150164 h 1359936"/>
                <a:gd name="connsiteX174" fmla="*/ 931546 w 2136027"/>
                <a:gd name="connsiteY174" fmla="*/ 197400 h 1359936"/>
                <a:gd name="connsiteX175" fmla="*/ 931546 w 2136027"/>
                <a:gd name="connsiteY175" fmla="*/ 150164 h 1359936"/>
                <a:gd name="connsiteX176" fmla="*/ 942652 w 2136027"/>
                <a:gd name="connsiteY176" fmla="*/ 1023646 h 1359936"/>
                <a:gd name="connsiteX177" fmla="*/ 965236 w 2136027"/>
                <a:gd name="connsiteY177" fmla="*/ 1032678 h 1359936"/>
                <a:gd name="connsiteX178" fmla="*/ 1021699 w 2136027"/>
                <a:gd name="connsiteY178" fmla="*/ 1056769 h 1359936"/>
                <a:gd name="connsiteX179" fmla="*/ 1072887 w 2136027"/>
                <a:gd name="connsiteY179" fmla="*/ 1097418 h 1359936"/>
                <a:gd name="connsiteX180" fmla="*/ 1099234 w 2136027"/>
                <a:gd name="connsiteY180" fmla="*/ 1183992 h 1359936"/>
                <a:gd name="connsiteX181" fmla="*/ 1091708 w 2136027"/>
                <a:gd name="connsiteY181" fmla="*/ 1220878 h 1359936"/>
                <a:gd name="connsiteX182" fmla="*/ 965986 w 2136027"/>
                <a:gd name="connsiteY182" fmla="*/ 1339819 h 1359936"/>
                <a:gd name="connsiteX183" fmla="*/ 946415 w 2136027"/>
                <a:gd name="connsiteY183" fmla="*/ 1342081 h 1359936"/>
                <a:gd name="connsiteX184" fmla="*/ 859841 w 2136027"/>
                <a:gd name="connsiteY184" fmla="*/ 1295406 h 1359936"/>
                <a:gd name="connsiteX185" fmla="*/ 830481 w 2136027"/>
                <a:gd name="connsiteY185" fmla="*/ 1213352 h 1359936"/>
                <a:gd name="connsiteX186" fmla="*/ 863604 w 2136027"/>
                <a:gd name="connsiteY186" fmla="*/ 1093655 h 1359936"/>
                <a:gd name="connsiteX187" fmla="*/ 898234 w 2136027"/>
                <a:gd name="connsiteY187" fmla="*/ 1046980 h 1359936"/>
                <a:gd name="connsiteX188" fmla="*/ 942652 w 2136027"/>
                <a:gd name="connsiteY188" fmla="*/ 1023646 h 1359936"/>
                <a:gd name="connsiteX189" fmla="*/ 842925 w 2136027"/>
                <a:gd name="connsiteY189" fmla="*/ 355316 h 1359936"/>
                <a:gd name="connsiteX190" fmla="*/ 888094 w 2136027"/>
                <a:gd name="connsiteY190" fmla="*/ 371880 h 1359936"/>
                <a:gd name="connsiteX191" fmla="*/ 866260 w 2136027"/>
                <a:gd name="connsiteY191" fmla="*/ 584170 h 1359936"/>
                <a:gd name="connsiteX192" fmla="*/ 847439 w 2136027"/>
                <a:gd name="connsiteY192" fmla="*/ 795710 h 1359936"/>
                <a:gd name="connsiteX193" fmla="*/ 848945 w 2136027"/>
                <a:gd name="connsiteY193" fmla="*/ 840123 h 1359936"/>
                <a:gd name="connsiteX194" fmla="*/ 844426 w 2136027"/>
                <a:gd name="connsiteY194" fmla="*/ 850289 h 1359936"/>
                <a:gd name="connsiteX195" fmla="*/ 833887 w 2136027"/>
                <a:gd name="connsiteY195" fmla="*/ 855180 h 1359936"/>
                <a:gd name="connsiteX196" fmla="*/ 806034 w 2136027"/>
                <a:gd name="connsiteY196" fmla="*/ 851417 h 1359936"/>
                <a:gd name="connsiteX197" fmla="*/ 777424 w 2136027"/>
                <a:gd name="connsiteY197" fmla="*/ 788934 h 1359936"/>
                <a:gd name="connsiteX198" fmla="*/ 778553 w 2136027"/>
                <a:gd name="connsiteY198" fmla="*/ 760708 h 1359936"/>
                <a:gd name="connsiteX199" fmla="*/ 779681 w 2136027"/>
                <a:gd name="connsiteY199" fmla="*/ 732476 h 1359936"/>
                <a:gd name="connsiteX200" fmla="*/ 783444 w 2136027"/>
                <a:gd name="connsiteY200" fmla="*/ 686552 h 1359936"/>
                <a:gd name="connsiteX201" fmla="*/ 787208 w 2136027"/>
                <a:gd name="connsiteY201" fmla="*/ 639127 h 1359936"/>
                <a:gd name="connsiteX202" fmla="*/ 758225 w 2136027"/>
                <a:gd name="connsiteY202" fmla="*/ 636114 h 1359936"/>
                <a:gd name="connsiteX203" fmla="*/ 731500 w 2136027"/>
                <a:gd name="connsiteY203" fmla="*/ 632351 h 1359936"/>
                <a:gd name="connsiteX204" fmla="*/ 712679 w 2136027"/>
                <a:gd name="connsiteY204" fmla="*/ 635364 h 1359936"/>
                <a:gd name="connsiteX205" fmla="*/ 691602 w 2136027"/>
                <a:gd name="connsiteY205" fmla="*/ 810768 h 1359936"/>
                <a:gd name="connsiteX206" fmla="*/ 641914 w 2136027"/>
                <a:gd name="connsiteY206" fmla="*/ 808511 h 1359936"/>
                <a:gd name="connsiteX207" fmla="*/ 624600 w 2136027"/>
                <a:gd name="connsiteY207" fmla="*/ 772375 h 1359936"/>
                <a:gd name="connsiteX208" fmla="*/ 625728 w 2136027"/>
                <a:gd name="connsiteY208" fmla="*/ 756189 h 1359936"/>
                <a:gd name="connsiteX209" fmla="*/ 626856 w 2136027"/>
                <a:gd name="connsiteY209" fmla="*/ 743766 h 1359936"/>
                <a:gd name="connsiteX210" fmla="*/ 644171 w 2136027"/>
                <a:gd name="connsiteY210" fmla="*/ 582664 h 1359936"/>
                <a:gd name="connsiteX211" fmla="*/ 656216 w 2136027"/>
                <a:gd name="connsiteY211" fmla="*/ 422318 h 1359936"/>
                <a:gd name="connsiteX212" fmla="*/ 667889 w 2136027"/>
                <a:gd name="connsiteY212" fmla="*/ 411779 h 1359936"/>
                <a:gd name="connsiteX213" fmla="*/ 681063 w 2136027"/>
                <a:gd name="connsiteY213" fmla="*/ 407265 h 1359936"/>
                <a:gd name="connsiteX214" fmla="*/ 702896 w 2136027"/>
                <a:gd name="connsiteY214" fmla="*/ 416298 h 1359936"/>
                <a:gd name="connsiteX215" fmla="*/ 720211 w 2136027"/>
                <a:gd name="connsiteY215" fmla="*/ 429850 h 1359936"/>
                <a:gd name="connsiteX216" fmla="*/ 726231 w 2136027"/>
                <a:gd name="connsiteY216" fmla="*/ 472011 h 1359936"/>
                <a:gd name="connsiteX217" fmla="*/ 721339 w 2136027"/>
                <a:gd name="connsiteY217" fmla="*/ 524327 h 1359936"/>
                <a:gd name="connsiteX218" fmla="*/ 716448 w 2136027"/>
                <a:gd name="connsiteY218" fmla="*/ 578906 h 1359936"/>
                <a:gd name="connsiteX219" fmla="*/ 739032 w 2136027"/>
                <a:gd name="connsiteY219" fmla="*/ 587188 h 1359936"/>
                <a:gd name="connsiteX220" fmla="*/ 764629 w 2136027"/>
                <a:gd name="connsiteY220" fmla="*/ 587939 h 1359936"/>
                <a:gd name="connsiteX221" fmla="*/ 790976 w 2136027"/>
                <a:gd name="connsiteY221" fmla="*/ 586432 h 1359936"/>
                <a:gd name="connsiteX222" fmla="*/ 824099 w 2136027"/>
                <a:gd name="connsiteY222" fmla="*/ 381669 h 1359936"/>
                <a:gd name="connsiteX223" fmla="*/ 842925 w 2136027"/>
                <a:gd name="connsiteY223" fmla="*/ 355316 h 1359936"/>
                <a:gd name="connsiteX224" fmla="*/ 160021 w 2136027"/>
                <a:gd name="connsiteY224" fmla="*/ 144915 h 1359936"/>
                <a:gd name="connsiteX225" fmla="*/ 779340 w 2136027"/>
                <a:gd name="connsiteY225" fmla="*/ 144915 h 1359936"/>
                <a:gd name="connsiteX226" fmla="*/ 779340 w 2136027"/>
                <a:gd name="connsiteY226" fmla="*/ 192152 h 1359936"/>
                <a:gd name="connsiteX227" fmla="*/ 160021 w 2136027"/>
                <a:gd name="connsiteY227" fmla="*/ 192152 h 1359936"/>
                <a:gd name="connsiteX228" fmla="*/ 160021 w 2136027"/>
                <a:gd name="connsiteY228" fmla="*/ 144915 h 1359936"/>
                <a:gd name="connsiteX229" fmla="*/ 290367 w 2136027"/>
                <a:gd name="connsiteY229" fmla="*/ 384508 h 1359936"/>
                <a:gd name="connsiteX230" fmla="*/ 281334 w 2136027"/>
                <a:gd name="connsiteY230" fmla="*/ 364018 h 1359936"/>
                <a:gd name="connsiteX231" fmla="*/ 286603 w 2136027"/>
                <a:gd name="connsiteY231" fmla="*/ 352634 h 1359936"/>
                <a:gd name="connsiteX232" fmla="*/ 385222 w 2136027"/>
                <a:gd name="connsiteY232" fmla="*/ 337450 h 1359936"/>
                <a:gd name="connsiteX233" fmla="*/ 483085 w 2136027"/>
                <a:gd name="connsiteY233" fmla="*/ 313160 h 1359936"/>
                <a:gd name="connsiteX234" fmla="*/ 543311 w 2136027"/>
                <a:gd name="connsiteY234" fmla="*/ 322193 h 1359936"/>
                <a:gd name="connsiteX235" fmla="*/ 608051 w 2136027"/>
                <a:gd name="connsiteY235" fmla="*/ 313911 h 1359936"/>
                <a:gd name="connsiteX236" fmla="*/ 653970 w 2136027"/>
                <a:gd name="connsiteY236" fmla="*/ 303372 h 1359936"/>
                <a:gd name="connsiteX237" fmla="*/ 699138 w 2136027"/>
                <a:gd name="connsiteY237" fmla="*/ 298858 h 1359936"/>
                <a:gd name="connsiteX238" fmla="*/ 710428 w 2136027"/>
                <a:gd name="connsiteY238" fmla="*/ 310148 h 1359936"/>
                <a:gd name="connsiteX239" fmla="*/ 730755 w 2136027"/>
                <a:gd name="connsiteY239" fmla="*/ 323699 h 1359936"/>
                <a:gd name="connsiteX240" fmla="*/ 705163 w 2136027"/>
                <a:gd name="connsiteY240" fmla="*/ 355316 h 1359936"/>
                <a:gd name="connsiteX241" fmla="*/ 535029 w 2136027"/>
                <a:gd name="connsiteY241" fmla="*/ 386933 h 1359936"/>
                <a:gd name="connsiteX242" fmla="*/ 519971 w 2136027"/>
                <a:gd name="connsiteY242" fmla="*/ 699348 h 1359936"/>
                <a:gd name="connsiteX243" fmla="*/ 521478 w 2136027"/>
                <a:gd name="connsiteY243" fmla="*/ 792697 h 1359936"/>
                <a:gd name="connsiteX244" fmla="*/ 519971 w 2136027"/>
                <a:gd name="connsiteY244" fmla="*/ 814531 h 1359936"/>
                <a:gd name="connsiteX245" fmla="*/ 504913 w 2136027"/>
                <a:gd name="connsiteY245" fmla="*/ 825820 h 1359936"/>
                <a:gd name="connsiteX246" fmla="*/ 468778 w 2136027"/>
                <a:gd name="connsiteY246" fmla="*/ 807377 h 1359936"/>
                <a:gd name="connsiteX247" fmla="*/ 452969 w 2136027"/>
                <a:gd name="connsiteY247" fmla="*/ 767856 h 1359936"/>
                <a:gd name="connsiteX248" fmla="*/ 451463 w 2136027"/>
                <a:gd name="connsiteY248" fmla="*/ 709137 h 1359936"/>
                <a:gd name="connsiteX249" fmla="*/ 458239 w 2136027"/>
                <a:gd name="connsiteY249" fmla="*/ 551798 h 1359936"/>
                <a:gd name="connsiteX250" fmla="*/ 464259 w 2136027"/>
                <a:gd name="connsiteY250" fmla="*/ 394459 h 1359936"/>
                <a:gd name="connsiteX251" fmla="*/ 407796 w 2136027"/>
                <a:gd name="connsiteY251" fmla="*/ 398222 h 1359936"/>
                <a:gd name="connsiteX252" fmla="*/ 350582 w 2136027"/>
                <a:gd name="connsiteY252" fmla="*/ 404242 h 1359936"/>
                <a:gd name="connsiteX253" fmla="*/ 290367 w 2136027"/>
                <a:gd name="connsiteY253" fmla="*/ 384508 h 135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2136027" h="1359936">
                  <a:moveTo>
                    <a:pt x="300328" y="666923"/>
                  </a:moveTo>
                  <a:cubicBezTo>
                    <a:pt x="194178" y="618511"/>
                    <a:pt x="93475" y="558899"/>
                    <a:pt x="0" y="489551"/>
                  </a:cubicBezTo>
                  <a:lnTo>
                    <a:pt x="0" y="879701"/>
                  </a:lnTo>
                  <a:cubicBezTo>
                    <a:pt x="193301" y="879701"/>
                    <a:pt x="386602" y="879701"/>
                    <a:pt x="579898" y="879701"/>
                  </a:cubicBezTo>
                  <a:cubicBezTo>
                    <a:pt x="610345" y="879701"/>
                    <a:pt x="610292" y="926937"/>
                    <a:pt x="579898" y="926937"/>
                  </a:cubicBezTo>
                  <a:cubicBezTo>
                    <a:pt x="386597" y="926937"/>
                    <a:pt x="193296" y="926937"/>
                    <a:pt x="0" y="926937"/>
                  </a:cubicBezTo>
                  <a:lnTo>
                    <a:pt x="0" y="1130526"/>
                  </a:lnTo>
                  <a:cubicBezTo>
                    <a:pt x="46617" y="1156164"/>
                    <a:pt x="134508" y="1199317"/>
                    <a:pt x="262917" y="1241326"/>
                  </a:cubicBezTo>
                  <a:cubicBezTo>
                    <a:pt x="290240" y="1228620"/>
                    <a:pt x="317569" y="1215913"/>
                    <a:pt x="344893" y="1203212"/>
                  </a:cubicBezTo>
                  <a:cubicBezTo>
                    <a:pt x="375360" y="1189046"/>
                    <a:pt x="401980" y="1234304"/>
                    <a:pt x="371382" y="1248532"/>
                  </a:cubicBezTo>
                  <a:cubicBezTo>
                    <a:pt x="360140" y="1253760"/>
                    <a:pt x="348897" y="1258987"/>
                    <a:pt x="337655" y="1264215"/>
                  </a:cubicBezTo>
                  <a:cubicBezTo>
                    <a:pt x="412540" y="1285623"/>
                    <a:pt x="498489" y="1305767"/>
                    <a:pt x="595381" y="1322016"/>
                  </a:cubicBezTo>
                  <a:cubicBezTo>
                    <a:pt x="596688" y="1318185"/>
                    <a:pt x="597964" y="1314374"/>
                    <a:pt x="599375" y="1310475"/>
                  </a:cubicBezTo>
                  <a:cubicBezTo>
                    <a:pt x="614921" y="1270329"/>
                    <a:pt x="630488" y="1230184"/>
                    <a:pt x="646050" y="1190028"/>
                  </a:cubicBezTo>
                  <a:cubicBezTo>
                    <a:pt x="610408" y="1094678"/>
                    <a:pt x="580050" y="1024916"/>
                    <a:pt x="554963" y="980745"/>
                  </a:cubicBezTo>
                  <a:cubicBezTo>
                    <a:pt x="553456" y="978236"/>
                    <a:pt x="552706" y="975732"/>
                    <a:pt x="552706" y="973213"/>
                  </a:cubicBezTo>
                  <a:cubicBezTo>
                    <a:pt x="552706" y="967697"/>
                    <a:pt x="555834" y="962559"/>
                    <a:pt x="562116" y="957783"/>
                  </a:cubicBezTo>
                  <a:cubicBezTo>
                    <a:pt x="568383" y="953017"/>
                    <a:pt x="574540" y="950629"/>
                    <a:pt x="580559" y="950629"/>
                  </a:cubicBezTo>
                  <a:cubicBezTo>
                    <a:pt x="581557" y="950629"/>
                    <a:pt x="591098" y="953395"/>
                    <a:pt x="609164" y="958911"/>
                  </a:cubicBezTo>
                  <a:cubicBezTo>
                    <a:pt x="621702" y="977989"/>
                    <a:pt x="634760" y="1002573"/>
                    <a:pt x="648312" y="1032684"/>
                  </a:cubicBezTo>
                  <a:cubicBezTo>
                    <a:pt x="659848" y="1058280"/>
                    <a:pt x="671143" y="1083877"/>
                    <a:pt x="682186" y="1109469"/>
                  </a:cubicBezTo>
                  <a:cubicBezTo>
                    <a:pt x="692221" y="1079358"/>
                    <a:pt x="702256" y="1049505"/>
                    <a:pt x="712301" y="1019888"/>
                  </a:cubicBezTo>
                  <a:cubicBezTo>
                    <a:pt x="723837" y="985258"/>
                    <a:pt x="736639" y="956649"/>
                    <a:pt x="750694" y="934065"/>
                  </a:cubicBezTo>
                  <a:cubicBezTo>
                    <a:pt x="754704" y="927042"/>
                    <a:pt x="761726" y="923526"/>
                    <a:pt x="771772" y="923526"/>
                  </a:cubicBezTo>
                  <a:cubicBezTo>
                    <a:pt x="785817" y="923526"/>
                    <a:pt x="797615" y="928302"/>
                    <a:pt x="807152" y="937833"/>
                  </a:cubicBezTo>
                  <a:cubicBezTo>
                    <a:pt x="793096" y="994553"/>
                    <a:pt x="767253" y="1068326"/>
                    <a:pt x="729616" y="1159156"/>
                  </a:cubicBezTo>
                  <a:cubicBezTo>
                    <a:pt x="698965" y="1232645"/>
                    <a:pt x="675945" y="1290263"/>
                    <a:pt x="660525" y="1332088"/>
                  </a:cubicBezTo>
                  <a:cubicBezTo>
                    <a:pt x="781046" y="1349161"/>
                    <a:pt x="916897" y="1359936"/>
                    <a:pt x="1068006" y="1359936"/>
                  </a:cubicBezTo>
                  <a:cubicBezTo>
                    <a:pt x="1090333" y="1359936"/>
                    <a:pt x="1112319" y="1359695"/>
                    <a:pt x="1133984" y="1359238"/>
                  </a:cubicBezTo>
                  <a:cubicBezTo>
                    <a:pt x="1122406" y="1319633"/>
                    <a:pt x="1116544" y="1275068"/>
                    <a:pt x="1116544" y="1225402"/>
                  </a:cubicBezTo>
                  <a:cubicBezTo>
                    <a:pt x="1116544" y="1188773"/>
                    <a:pt x="1120050" y="1141595"/>
                    <a:pt x="1127083" y="1083877"/>
                  </a:cubicBezTo>
                  <a:cubicBezTo>
                    <a:pt x="1126579" y="1088900"/>
                    <a:pt x="1126332" y="1073338"/>
                    <a:pt x="1126332" y="1037203"/>
                  </a:cubicBezTo>
                  <a:cubicBezTo>
                    <a:pt x="1126332" y="1006090"/>
                    <a:pt x="1138377" y="990528"/>
                    <a:pt x="1162468" y="990528"/>
                  </a:cubicBezTo>
                  <a:cubicBezTo>
                    <a:pt x="1167480" y="990528"/>
                    <a:pt x="1172876" y="991919"/>
                    <a:pt x="1178649" y="994669"/>
                  </a:cubicBezTo>
                  <a:cubicBezTo>
                    <a:pt x="1184412" y="997435"/>
                    <a:pt x="1190059" y="1000316"/>
                    <a:pt x="1195591" y="1003324"/>
                  </a:cubicBezTo>
                  <a:cubicBezTo>
                    <a:pt x="1196084" y="1028920"/>
                    <a:pt x="1195334" y="1066557"/>
                    <a:pt x="1193334" y="1116244"/>
                  </a:cubicBezTo>
                  <a:cubicBezTo>
                    <a:pt x="1190815" y="1169448"/>
                    <a:pt x="1189571" y="1207841"/>
                    <a:pt x="1189571" y="1231422"/>
                  </a:cubicBezTo>
                  <a:cubicBezTo>
                    <a:pt x="1189571" y="1256526"/>
                    <a:pt x="1190327" y="1279356"/>
                    <a:pt x="1191828" y="1299930"/>
                  </a:cubicBezTo>
                  <a:cubicBezTo>
                    <a:pt x="1192788" y="1310070"/>
                    <a:pt x="1197045" y="1329138"/>
                    <a:pt x="1204519" y="1356934"/>
                  </a:cubicBezTo>
                  <a:cubicBezTo>
                    <a:pt x="1205757" y="1356882"/>
                    <a:pt x="1206980" y="1356813"/>
                    <a:pt x="1208219" y="1356756"/>
                  </a:cubicBezTo>
                  <a:cubicBezTo>
                    <a:pt x="1227927" y="1333573"/>
                    <a:pt x="1243572" y="1303394"/>
                    <a:pt x="1255061" y="1266052"/>
                  </a:cubicBezTo>
                  <a:cubicBezTo>
                    <a:pt x="1259071" y="1253004"/>
                    <a:pt x="1267107" y="1217377"/>
                    <a:pt x="1279152" y="1159151"/>
                  </a:cubicBezTo>
                  <a:cubicBezTo>
                    <a:pt x="1288678" y="1114990"/>
                    <a:pt x="1299479" y="1080366"/>
                    <a:pt x="1311524" y="1055263"/>
                  </a:cubicBezTo>
                  <a:cubicBezTo>
                    <a:pt x="1315030" y="1048240"/>
                    <a:pt x="1318038" y="1034935"/>
                    <a:pt x="1320562" y="1015364"/>
                  </a:cubicBezTo>
                  <a:cubicBezTo>
                    <a:pt x="1323066" y="995792"/>
                    <a:pt x="1326078" y="982240"/>
                    <a:pt x="1329595" y="974714"/>
                  </a:cubicBezTo>
                  <a:cubicBezTo>
                    <a:pt x="1335111" y="962669"/>
                    <a:pt x="1344653" y="956644"/>
                    <a:pt x="1358199" y="956644"/>
                  </a:cubicBezTo>
                  <a:cubicBezTo>
                    <a:pt x="1375766" y="956644"/>
                    <a:pt x="1388310" y="962176"/>
                    <a:pt x="1395841" y="973208"/>
                  </a:cubicBezTo>
                  <a:cubicBezTo>
                    <a:pt x="1392325" y="1008341"/>
                    <a:pt x="1382289" y="1055263"/>
                    <a:pt x="1365731" y="1113982"/>
                  </a:cubicBezTo>
                  <a:cubicBezTo>
                    <a:pt x="1343146" y="1192778"/>
                    <a:pt x="1330088" y="1240455"/>
                    <a:pt x="1326588" y="1257014"/>
                  </a:cubicBezTo>
                  <a:cubicBezTo>
                    <a:pt x="1319266" y="1290620"/>
                    <a:pt x="1307436" y="1322189"/>
                    <a:pt x="1291297" y="1351817"/>
                  </a:cubicBezTo>
                  <a:cubicBezTo>
                    <a:pt x="1355223" y="1347098"/>
                    <a:pt x="1415743" y="1340496"/>
                    <a:pt x="1472820" y="1332471"/>
                  </a:cubicBezTo>
                  <a:cubicBezTo>
                    <a:pt x="1461683" y="1325784"/>
                    <a:pt x="1455537" y="1315975"/>
                    <a:pt x="1454561" y="1302938"/>
                  </a:cubicBezTo>
                  <a:cubicBezTo>
                    <a:pt x="1454052" y="1292399"/>
                    <a:pt x="1453805" y="1281855"/>
                    <a:pt x="1453805" y="1271321"/>
                  </a:cubicBezTo>
                  <a:cubicBezTo>
                    <a:pt x="1453805" y="1224153"/>
                    <a:pt x="1461337" y="1166436"/>
                    <a:pt x="1476389" y="1098174"/>
                  </a:cubicBezTo>
                  <a:cubicBezTo>
                    <a:pt x="1499467" y="997298"/>
                    <a:pt x="1512016" y="940085"/>
                    <a:pt x="1514031" y="926533"/>
                  </a:cubicBezTo>
                  <a:cubicBezTo>
                    <a:pt x="1515029" y="920513"/>
                    <a:pt x="1518792" y="916257"/>
                    <a:pt x="1525321" y="913737"/>
                  </a:cubicBezTo>
                  <a:cubicBezTo>
                    <a:pt x="1531834" y="911229"/>
                    <a:pt x="1538116" y="910987"/>
                    <a:pt x="1544142" y="912982"/>
                  </a:cubicBezTo>
                  <a:cubicBezTo>
                    <a:pt x="1552671" y="915496"/>
                    <a:pt x="1561194" y="918005"/>
                    <a:pt x="1569739" y="920508"/>
                  </a:cubicBezTo>
                  <a:cubicBezTo>
                    <a:pt x="1579259" y="924534"/>
                    <a:pt x="1583783" y="930800"/>
                    <a:pt x="1583285" y="939329"/>
                  </a:cubicBezTo>
                  <a:cubicBezTo>
                    <a:pt x="1580278" y="974462"/>
                    <a:pt x="1567476" y="1037701"/>
                    <a:pt x="1544897" y="1129040"/>
                  </a:cubicBezTo>
                  <a:cubicBezTo>
                    <a:pt x="1525326" y="1208345"/>
                    <a:pt x="1516288" y="1273331"/>
                    <a:pt x="1517794" y="1324016"/>
                  </a:cubicBezTo>
                  <a:cubicBezTo>
                    <a:pt x="1517794" y="1324614"/>
                    <a:pt x="1517626" y="1325191"/>
                    <a:pt x="1517532" y="1325779"/>
                  </a:cubicBezTo>
                  <a:cubicBezTo>
                    <a:pt x="1847215" y="1273588"/>
                    <a:pt x="2054571" y="1175321"/>
                    <a:pt x="2136027" y="1130520"/>
                  </a:cubicBezTo>
                  <a:lnTo>
                    <a:pt x="2136027" y="890198"/>
                  </a:lnTo>
                  <a:cubicBezTo>
                    <a:pt x="2093184" y="890198"/>
                    <a:pt x="2050341" y="890198"/>
                    <a:pt x="2007498" y="890198"/>
                  </a:cubicBezTo>
                  <a:cubicBezTo>
                    <a:pt x="1977051" y="890198"/>
                    <a:pt x="1977104" y="842962"/>
                    <a:pt x="2007498" y="842962"/>
                  </a:cubicBezTo>
                  <a:cubicBezTo>
                    <a:pt x="2050341" y="842962"/>
                    <a:pt x="2093184" y="842962"/>
                    <a:pt x="2136027" y="842962"/>
                  </a:cubicBezTo>
                  <a:lnTo>
                    <a:pt x="2136027" y="485636"/>
                  </a:lnTo>
                  <a:cubicBezTo>
                    <a:pt x="2078593" y="519074"/>
                    <a:pt x="2020634" y="551614"/>
                    <a:pt x="1962093" y="583126"/>
                  </a:cubicBezTo>
                  <a:cubicBezTo>
                    <a:pt x="1932324" y="599149"/>
                    <a:pt x="1905850" y="553824"/>
                    <a:pt x="1935604" y="537805"/>
                  </a:cubicBezTo>
                  <a:cubicBezTo>
                    <a:pt x="2003147" y="501449"/>
                    <a:pt x="2069960" y="463792"/>
                    <a:pt x="2136027" y="424864"/>
                  </a:cubicBezTo>
                  <a:lnTo>
                    <a:pt x="2136027" y="0"/>
                  </a:lnTo>
                  <a:lnTo>
                    <a:pt x="0" y="0"/>
                  </a:lnTo>
                  <a:lnTo>
                    <a:pt x="0" y="423331"/>
                  </a:lnTo>
                  <a:cubicBezTo>
                    <a:pt x="100513" y="501748"/>
                    <a:pt x="210112" y="568373"/>
                    <a:pt x="326822" y="621597"/>
                  </a:cubicBezTo>
                  <a:cubicBezTo>
                    <a:pt x="357541" y="635616"/>
                    <a:pt x="330837" y="680837"/>
                    <a:pt x="300328" y="666923"/>
                  </a:cubicBezTo>
                  <a:close/>
                  <a:moveTo>
                    <a:pt x="1892016" y="260382"/>
                  </a:moveTo>
                  <a:cubicBezTo>
                    <a:pt x="1922462" y="260382"/>
                    <a:pt x="1922410" y="307618"/>
                    <a:pt x="1892016" y="307618"/>
                  </a:cubicBezTo>
                  <a:cubicBezTo>
                    <a:pt x="1861569" y="307618"/>
                    <a:pt x="1861622" y="260382"/>
                    <a:pt x="1892016" y="260382"/>
                  </a:cubicBezTo>
                  <a:close/>
                  <a:moveTo>
                    <a:pt x="1755555" y="192152"/>
                  </a:moveTo>
                  <a:cubicBezTo>
                    <a:pt x="1786002" y="192152"/>
                    <a:pt x="1785949" y="239388"/>
                    <a:pt x="1755555" y="239388"/>
                  </a:cubicBezTo>
                  <a:cubicBezTo>
                    <a:pt x="1725109" y="239388"/>
                    <a:pt x="1725161" y="192152"/>
                    <a:pt x="1755555" y="192152"/>
                  </a:cubicBezTo>
                  <a:close/>
                  <a:moveTo>
                    <a:pt x="1760804" y="360103"/>
                  </a:moveTo>
                  <a:cubicBezTo>
                    <a:pt x="1730357" y="360103"/>
                    <a:pt x="1730410" y="312866"/>
                    <a:pt x="1760804" y="312866"/>
                  </a:cubicBezTo>
                  <a:cubicBezTo>
                    <a:pt x="1791250" y="312866"/>
                    <a:pt x="1791198" y="360103"/>
                    <a:pt x="1760804" y="360103"/>
                  </a:cubicBezTo>
                  <a:close/>
                  <a:moveTo>
                    <a:pt x="1594207" y="369618"/>
                  </a:moveTo>
                  <a:cubicBezTo>
                    <a:pt x="1600227" y="368621"/>
                    <a:pt x="1606499" y="367619"/>
                    <a:pt x="1613028" y="366606"/>
                  </a:cubicBezTo>
                  <a:cubicBezTo>
                    <a:pt x="1619541" y="368616"/>
                    <a:pt x="1626317" y="371004"/>
                    <a:pt x="1633355" y="373759"/>
                  </a:cubicBezTo>
                  <a:cubicBezTo>
                    <a:pt x="1640378" y="376525"/>
                    <a:pt x="1644141" y="380913"/>
                    <a:pt x="1644645" y="386933"/>
                  </a:cubicBezTo>
                  <a:cubicBezTo>
                    <a:pt x="1652171" y="455189"/>
                    <a:pt x="1655430" y="509395"/>
                    <a:pt x="1654428" y="549536"/>
                  </a:cubicBezTo>
                  <a:cubicBezTo>
                    <a:pt x="1675002" y="530972"/>
                    <a:pt x="1698583" y="506378"/>
                    <a:pt x="1725188" y="475758"/>
                  </a:cubicBezTo>
                  <a:cubicBezTo>
                    <a:pt x="1747777" y="450166"/>
                    <a:pt x="1770104" y="424323"/>
                    <a:pt x="1792190" y="398222"/>
                  </a:cubicBezTo>
                  <a:cubicBezTo>
                    <a:pt x="1798210" y="395714"/>
                    <a:pt x="1804734" y="394459"/>
                    <a:pt x="1811761" y="394459"/>
                  </a:cubicBezTo>
                  <a:cubicBezTo>
                    <a:pt x="1831333" y="394459"/>
                    <a:pt x="1841614" y="401235"/>
                    <a:pt x="1842628" y="414787"/>
                  </a:cubicBezTo>
                  <a:cubicBezTo>
                    <a:pt x="1828572" y="445910"/>
                    <a:pt x="1800965" y="482796"/>
                    <a:pt x="1759822" y="525450"/>
                  </a:cubicBezTo>
                  <a:cubicBezTo>
                    <a:pt x="1711641" y="575138"/>
                    <a:pt x="1680775" y="610518"/>
                    <a:pt x="1667224" y="631596"/>
                  </a:cubicBezTo>
                  <a:cubicBezTo>
                    <a:pt x="1698337" y="650170"/>
                    <a:pt x="1729707" y="668744"/>
                    <a:pt x="1761329" y="687303"/>
                  </a:cubicBezTo>
                  <a:cubicBezTo>
                    <a:pt x="1796446" y="709388"/>
                    <a:pt x="1826069" y="730718"/>
                    <a:pt x="1850159" y="751292"/>
                  </a:cubicBezTo>
                  <a:cubicBezTo>
                    <a:pt x="1853167" y="753806"/>
                    <a:pt x="1854673" y="757312"/>
                    <a:pt x="1854673" y="761831"/>
                  </a:cubicBezTo>
                  <a:cubicBezTo>
                    <a:pt x="1854673" y="764844"/>
                    <a:pt x="1852663" y="772370"/>
                    <a:pt x="1848653" y="784415"/>
                  </a:cubicBezTo>
                  <a:cubicBezTo>
                    <a:pt x="1846642" y="783922"/>
                    <a:pt x="1844890" y="783659"/>
                    <a:pt x="1843383" y="783659"/>
                  </a:cubicBezTo>
                  <a:cubicBezTo>
                    <a:pt x="1840376" y="783659"/>
                    <a:pt x="1836482" y="784919"/>
                    <a:pt x="1831711" y="787423"/>
                  </a:cubicBezTo>
                  <a:cubicBezTo>
                    <a:pt x="1826940" y="789937"/>
                    <a:pt x="1823303" y="791186"/>
                    <a:pt x="1820799" y="791186"/>
                  </a:cubicBezTo>
                  <a:cubicBezTo>
                    <a:pt x="1818285" y="791186"/>
                    <a:pt x="1815530" y="790189"/>
                    <a:pt x="1812517" y="788173"/>
                  </a:cubicBezTo>
                  <a:cubicBezTo>
                    <a:pt x="1778890" y="767095"/>
                    <a:pt x="1726694" y="735478"/>
                    <a:pt x="1655934" y="693323"/>
                  </a:cubicBezTo>
                  <a:cubicBezTo>
                    <a:pt x="1657441" y="711897"/>
                    <a:pt x="1658685" y="738491"/>
                    <a:pt x="1659697" y="773120"/>
                  </a:cubicBezTo>
                  <a:cubicBezTo>
                    <a:pt x="1659697" y="777146"/>
                    <a:pt x="1660196" y="783166"/>
                    <a:pt x="1661204" y="791186"/>
                  </a:cubicBezTo>
                  <a:cubicBezTo>
                    <a:pt x="1662201" y="799211"/>
                    <a:pt x="1662710" y="804984"/>
                    <a:pt x="1662710" y="808500"/>
                  </a:cubicBezTo>
                  <a:cubicBezTo>
                    <a:pt x="1662710" y="820546"/>
                    <a:pt x="1657441" y="828828"/>
                    <a:pt x="1646896" y="833341"/>
                  </a:cubicBezTo>
                  <a:cubicBezTo>
                    <a:pt x="1643889" y="835341"/>
                    <a:pt x="1639617" y="836354"/>
                    <a:pt x="1634101" y="836354"/>
                  </a:cubicBezTo>
                  <a:cubicBezTo>
                    <a:pt x="1628080" y="836354"/>
                    <a:pt x="1624317" y="834591"/>
                    <a:pt x="1622811" y="831085"/>
                  </a:cubicBezTo>
                  <a:cubicBezTo>
                    <a:pt x="1609758" y="826571"/>
                    <a:pt x="1602227" y="817780"/>
                    <a:pt x="1600227" y="804737"/>
                  </a:cubicBezTo>
                  <a:cubicBezTo>
                    <a:pt x="1594207" y="768602"/>
                    <a:pt x="1591194" y="726199"/>
                    <a:pt x="1591194" y="677514"/>
                  </a:cubicBezTo>
                  <a:cubicBezTo>
                    <a:pt x="1591194" y="659953"/>
                    <a:pt x="1591688" y="633732"/>
                    <a:pt x="1592695" y="598845"/>
                  </a:cubicBezTo>
                  <a:cubicBezTo>
                    <a:pt x="1593692" y="563969"/>
                    <a:pt x="1594202" y="537748"/>
                    <a:pt x="1594202" y="520176"/>
                  </a:cubicBezTo>
                  <a:cubicBezTo>
                    <a:pt x="1594202" y="466983"/>
                    <a:pt x="1590685" y="420801"/>
                    <a:pt x="1583663" y="381658"/>
                  </a:cubicBezTo>
                  <a:cubicBezTo>
                    <a:pt x="1582655" y="375638"/>
                    <a:pt x="1586177" y="371628"/>
                    <a:pt x="1594207" y="369618"/>
                  </a:cubicBezTo>
                  <a:close/>
                  <a:moveTo>
                    <a:pt x="1253198" y="538246"/>
                  </a:moveTo>
                  <a:cubicBezTo>
                    <a:pt x="1262719" y="416797"/>
                    <a:pt x="1267994" y="349548"/>
                    <a:pt x="1269007" y="336495"/>
                  </a:cubicBezTo>
                  <a:cubicBezTo>
                    <a:pt x="1269500" y="325463"/>
                    <a:pt x="1278790" y="319936"/>
                    <a:pt x="1296860" y="319936"/>
                  </a:cubicBezTo>
                  <a:cubicBezTo>
                    <a:pt x="1305389" y="318934"/>
                    <a:pt x="1317943" y="325206"/>
                    <a:pt x="1334502" y="338752"/>
                  </a:cubicBezTo>
                  <a:cubicBezTo>
                    <a:pt x="1350562" y="369371"/>
                    <a:pt x="1370376" y="419059"/>
                    <a:pt x="1393973" y="487808"/>
                  </a:cubicBezTo>
                  <a:cubicBezTo>
                    <a:pt x="1416557" y="553561"/>
                    <a:pt x="1437131" y="603495"/>
                    <a:pt x="1455705" y="637616"/>
                  </a:cubicBezTo>
                  <a:cubicBezTo>
                    <a:pt x="1463237" y="570876"/>
                    <a:pt x="1475020" y="469995"/>
                    <a:pt x="1491085" y="334989"/>
                  </a:cubicBezTo>
                  <a:cubicBezTo>
                    <a:pt x="1492591" y="324954"/>
                    <a:pt x="1499860" y="319931"/>
                    <a:pt x="1512919" y="319931"/>
                  </a:cubicBezTo>
                  <a:cubicBezTo>
                    <a:pt x="1517432" y="319931"/>
                    <a:pt x="1522702" y="320682"/>
                    <a:pt x="1528727" y="322188"/>
                  </a:cubicBezTo>
                  <a:cubicBezTo>
                    <a:pt x="1536747" y="324198"/>
                    <a:pt x="1541523" y="325457"/>
                    <a:pt x="1543034" y="325951"/>
                  </a:cubicBezTo>
                  <a:cubicBezTo>
                    <a:pt x="1548041" y="327961"/>
                    <a:pt x="1551311" y="331478"/>
                    <a:pt x="1552818" y="336490"/>
                  </a:cubicBezTo>
                  <a:cubicBezTo>
                    <a:pt x="1545784" y="403749"/>
                    <a:pt x="1539009" y="471244"/>
                    <a:pt x="1532490" y="538997"/>
                  </a:cubicBezTo>
                  <a:cubicBezTo>
                    <a:pt x="1523951" y="619298"/>
                    <a:pt x="1519694" y="686300"/>
                    <a:pt x="1519694" y="739992"/>
                  </a:cubicBezTo>
                  <a:cubicBezTo>
                    <a:pt x="1519694" y="757569"/>
                    <a:pt x="1520193" y="774879"/>
                    <a:pt x="1521201" y="791936"/>
                  </a:cubicBezTo>
                  <a:cubicBezTo>
                    <a:pt x="1521699" y="799961"/>
                    <a:pt x="1518813" y="806994"/>
                    <a:pt x="1512546" y="813014"/>
                  </a:cubicBezTo>
                  <a:cubicBezTo>
                    <a:pt x="1506269" y="819034"/>
                    <a:pt x="1499110" y="822047"/>
                    <a:pt x="1491090" y="822047"/>
                  </a:cubicBezTo>
                  <a:cubicBezTo>
                    <a:pt x="1475529" y="822047"/>
                    <a:pt x="1462486" y="811508"/>
                    <a:pt x="1451947" y="790430"/>
                  </a:cubicBezTo>
                  <a:cubicBezTo>
                    <a:pt x="1419821" y="727700"/>
                    <a:pt x="1379922" y="629328"/>
                    <a:pt x="1332245" y="495330"/>
                  </a:cubicBezTo>
                  <a:cubicBezTo>
                    <a:pt x="1331238" y="492317"/>
                    <a:pt x="1329989" y="490811"/>
                    <a:pt x="1328482" y="490811"/>
                  </a:cubicBezTo>
                  <a:cubicBezTo>
                    <a:pt x="1324966" y="490811"/>
                    <a:pt x="1322704" y="494327"/>
                    <a:pt x="1321706" y="501349"/>
                  </a:cubicBezTo>
                  <a:cubicBezTo>
                    <a:pt x="1313167" y="573122"/>
                    <a:pt x="1308911" y="648653"/>
                    <a:pt x="1308911" y="727942"/>
                  </a:cubicBezTo>
                  <a:cubicBezTo>
                    <a:pt x="1308911" y="766088"/>
                    <a:pt x="1309908" y="804973"/>
                    <a:pt x="1311923" y="844626"/>
                  </a:cubicBezTo>
                  <a:cubicBezTo>
                    <a:pt x="1312417" y="859174"/>
                    <a:pt x="1308155" y="869210"/>
                    <a:pt x="1299128" y="874736"/>
                  </a:cubicBezTo>
                  <a:cubicBezTo>
                    <a:pt x="1295611" y="878242"/>
                    <a:pt x="1291843" y="880006"/>
                    <a:pt x="1287838" y="880006"/>
                  </a:cubicBezTo>
                  <a:cubicBezTo>
                    <a:pt x="1284322" y="880006"/>
                    <a:pt x="1279803" y="878499"/>
                    <a:pt x="1274286" y="875492"/>
                  </a:cubicBezTo>
                  <a:cubicBezTo>
                    <a:pt x="1266755" y="871976"/>
                    <a:pt x="1261984" y="869713"/>
                    <a:pt x="1259979" y="868716"/>
                  </a:cubicBezTo>
                  <a:cubicBezTo>
                    <a:pt x="1253455" y="866706"/>
                    <a:pt x="1249440" y="860681"/>
                    <a:pt x="1247934" y="850651"/>
                  </a:cubicBezTo>
                  <a:cubicBezTo>
                    <a:pt x="1247430" y="842615"/>
                    <a:pt x="1246926" y="834339"/>
                    <a:pt x="1246433" y="825810"/>
                  </a:cubicBezTo>
                  <a:cubicBezTo>
                    <a:pt x="1244926" y="797699"/>
                    <a:pt x="1244171" y="768350"/>
                    <a:pt x="1244171" y="737730"/>
                  </a:cubicBezTo>
                  <a:cubicBezTo>
                    <a:pt x="1244160" y="684553"/>
                    <a:pt x="1247173" y="618044"/>
                    <a:pt x="1253198" y="538246"/>
                  </a:cubicBezTo>
                  <a:close/>
                  <a:moveTo>
                    <a:pt x="968637" y="627832"/>
                  </a:moveTo>
                  <a:cubicBezTo>
                    <a:pt x="977669" y="602745"/>
                    <a:pt x="991971" y="556070"/>
                    <a:pt x="1011548" y="487808"/>
                  </a:cubicBezTo>
                  <a:cubicBezTo>
                    <a:pt x="1028112" y="428595"/>
                    <a:pt x="1042908" y="383170"/>
                    <a:pt x="1055961" y="351553"/>
                  </a:cubicBezTo>
                  <a:cubicBezTo>
                    <a:pt x="1058973" y="344530"/>
                    <a:pt x="1065245" y="341014"/>
                    <a:pt x="1074782" y="341014"/>
                  </a:cubicBezTo>
                  <a:cubicBezTo>
                    <a:pt x="1081804" y="341014"/>
                    <a:pt x="1088071" y="343271"/>
                    <a:pt x="1093603" y="347790"/>
                  </a:cubicBezTo>
                  <a:cubicBezTo>
                    <a:pt x="1107647" y="359835"/>
                    <a:pt x="1116675" y="377906"/>
                    <a:pt x="1120700" y="401996"/>
                  </a:cubicBezTo>
                  <a:cubicBezTo>
                    <a:pt x="1123713" y="422580"/>
                    <a:pt x="1126468" y="443155"/>
                    <a:pt x="1128983" y="463723"/>
                  </a:cubicBezTo>
                  <a:cubicBezTo>
                    <a:pt x="1154070" y="582171"/>
                    <a:pt x="1180176" y="679782"/>
                    <a:pt x="1207274" y="756567"/>
                  </a:cubicBezTo>
                  <a:cubicBezTo>
                    <a:pt x="1210287" y="764602"/>
                    <a:pt x="1211788" y="771625"/>
                    <a:pt x="1211788" y="777645"/>
                  </a:cubicBezTo>
                  <a:cubicBezTo>
                    <a:pt x="1211788" y="787690"/>
                    <a:pt x="1207521" y="796466"/>
                    <a:pt x="1198992" y="803992"/>
                  </a:cubicBezTo>
                  <a:cubicBezTo>
                    <a:pt x="1190453" y="811524"/>
                    <a:pt x="1184690" y="815030"/>
                    <a:pt x="1181677" y="814531"/>
                  </a:cubicBezTo>
                  <a:cubicBezTo>
                    <a:pt x="1157083" y="810012"/>
                    <a:pt x="1141521" y="790194"/>
                    <a:pt x="1135003" y="755055"/>
                  </a:cubicBezTo>
                  <a:cubicBezTo>
                    <a:pt x="1127970" y="716920"/>
                    <a:pt x="1119687" y="685046"/>
                    <a:pt x="1110162" y="659449"/>
                  </a:cubicBezTo>
                  <a:cubicBezTo>
                    <a:pt x="1093094" y="660955"/>
                    <a:pt x="1076026" y="662462"/>
                    <a:pt x="1058968" y="663963"/>
                  </a:cubicBezTo>
                  <a:cubicBezTo>
                    <a:pt x="1039397" y="666482"/>
                    <a:pt x="1024081" y="672502"/>
                    <a:pt x="1013049" y="682028"/>
                  </a:cubicBezTo>
                  <a:cubicBezTo>
                    <a:pt x="1007517" y="697590"/>
                    <a:pt x="1000253" y="725197"/>
                    <a:pt x="991216" y="764838"/>
                  </a:cubicBezTo>
                  <a:cubicBezTo>
                    <a:pt x="982676" y="801467"/>
                    <a:pt x="974394" y="829321"/>
                    <a:pt x="966374" y="848399"/>
                  </a:cubicBezTo>
                  <a:cubicBezTo>
                    <a:pt x="962349" y="857432"/>
                    <a:pt x="953825" y="859936"/>
                    <a:pt x="940778" y="855926"/>
                  </a:cubicBezTo>
                  <a:cubicBezTo>
                    <a:pt x="924219" y="850399"/>
                    <a:pt x="915428" y="842867"/>
                    <a:pt x="914430" y="833341"/>
                  </a:cubicBezTo>
                  <a:cubicBezTo>
                    <a:pt x="912924" y="814263"/>
                    <a:pt x="918440" y="788677"/>
                    <a:pt x="930995" y="756556"/>
                  </a:cubicBezTo>
                  <a:cubicBezTo>
                    <a:pt x="946052" y="719927"/>
                    <a:pt x="954329" y="693827"/>
                    <a:pt x="955836" y="678265"/>
                  </a:cubicBezTo>
                  <a:cubicBezTo>
                    <a:pt x="956329" y="673746"/>
                    <a:pt x="953075" y="668739"/>
                    <a:pt x="946052" y="663207"/>
                  </a:cubicBezTo>
                  <a:cubicBezTo>
                    <a:pt x="939020" y="657691"/>
                    <a:pt x="935513" y="653419"/>
                    <a:pt x="935513" y="650411"/>
                  </a:cubicBezTo>
                  <a:cubicBezTo>
                    <a:pt x="935513" y="647902"/>
                    <a:pt x="936642" y="645273"/>
                    <a:pt x="938904" y="642507"/>
                  </a:cubicBezTo>
                  <a:cubicBezTo>
                    <a:pt x="941161" y="639757"/>
                    <a:pt x="946430" y="637495"/>
                    <a:pt x="954712" y="635731"/>
                  </a:cubicBezTo>
                  <a:cubicBezTo>
                    <a:pt x="962989" y="633984"/>
                    <a:pt x="967624" y="631349"/>
                    <a:pt x="968637" y="627832"/>
                  </a:cubicBezTo>
                  <a:close/>
                  <a:moveTo>
                    <a:pt x="931546" y="150164"/>
                  </a:moveTo>
                  <a:cubicBezTo>
                    <a:pt x="961992" y="150164"/>
                    <a:pt x="961940" y="197400"/>
                    <a:pt x="931546" y="197400"/>
                  </a:cubicBezTo>
                  <a:cubicBezTo>
                    <a:pt x="901099" y="197400"/>
                    <a:pt x="901152" y="150164"/>
                    <a:pt x="931546" y="150164"/>
                  </a:cubicBezTo>
                  <a:close/>
                  <a:moveTo>
                    <a:pt x="942652" y="1023646"/>
                  </a:moveTo>
                  <a:cubicBezTo>
                    <a:pt x="950671" y="1023646"/>
                    <a:pt x="958203" y="1026658"/>
                    <a:pt x="965236" y="1032678"/>
                  </a:cubicBezTo>
                  <a:cubicBezTo>
                    <a:pt x="972258" y="1038704"/>
                    <a:pt x="991079" y="1046734"/>
                    <a:pt x="1021699" y="1056769"/>
                  </a:cubicBezTo>
                  <a:cubicBezTo>
                    <a:pt x="1045789" y="1064799"/>
                    <a:pt x="1062841" y="1078351"/>
                    <a:pt x="1072887" y="1097418"/>
                  </a:cubicBezTo>
                  <a:cubicBezTo>
                    <a:pt x="1090448" y="1131051"/>
                    <a:pt x="1099234" y="1159901"/>
                    <a:pt x="1099234" y="1183992"/>
                  </a:cubicBezTo>
                  <a:cubicBezTo>
                    <a:pt x="1099234" y="1197543"/>
                    <a:pt x="1096720" y="1209846"/>
                    <a:pt x="1091708" y="1220878"/>
                  </a:cubicBezTo>
                  <a:cubicBezTo>
                    <a:pt x="1062086" y="1287628"/>
                    <a:pt x="1020192" y="1327280"/>
                    <a:pt x="965986" y="1339819"/>
                  </a:cubicBezTo>
                  <a:cubicBezTo>
                    <a:pt x="959457" y="1341325"/>
                    <a:pt x="952928" y="1342081"/>
                    <a:pt x="946415" y="1342081"/>
                  </a:cubicBezTo>
                  <a:cubicBezTo>
                    <a:pt x="917805" y="1342081"/>
                    <a:pt x="888939" y="1326530"/>
                    <a:pt x="859841" y="1295406"/>
                  </a:cubicBezTo>
                  <a:cubicBezTo>
                    <a:pt x="840270" y="1274328"/>
                    <a:pt x="830481" y="1246979"/>
                    <a:pt x="830481" y="1213352"/>
                  </a:cubicBezTo>
                  <a:cubicBezTo>
                    <a:pt x="830481" y="1176219"/>
                    <a:pt x="841513" y="1136320"/>
                    <a:pt x="863604" y="1093655"/>
                  </a:cubicBezTo>
                  <a:cubicBezTo>
                    <a:pt x="873130" y="1075590"/>
                    <a:pt x="884682" y="1060039"/>
                    <a:pt x="898234" y="1046980"/>
                  </a:cubicBezTo>
                  <a:cubicBezTo>
                    <a:pt x="913785" y="1031434"/>
                    <a:pt x="928596" y="1023646"/>
                    <a:pt x="942652" y="1023646"/>
                  </a:cubicBezTo>
                  <a:close/>
                  <a:moveTo>
                    <a:pt x="842925" y="355316"/>
                  </a:moveTo>
                  <a:cubicBezTo>
                    <a:pt x="869519" y="352807"/>
                    <a:pt x="884577" y="358329"/>
                    <a:pt x="888094" y="371880"/>
                  </a:cubicBezTo>
                  <a:cubicBezTo>
                    <a:pt x="887081" y="416555"/>
                    <a:pt x="879812" y="487320"/>
                    <a:pt x="866260" y="584170"/>
                  </a:cubicBezTo>
                  <a:cubicBezTo>
                    <a:pt x="853711" y="676013"/>
                    <a:pt x="847439" y="746532"/>
                    <a:pt x="847439" y="795710"/>
                  </a:cubicBezTo>
                  <a:cubicBezTo>
                    <a:pt x="847439" y="811261"/>
                    <a:pt x="847932" y="826067"/>
                    <a:pt x="848945" y="840123"/>
                  </a:cubicBezTo>
                  <a:cubicBezTo>
                    <a:pt x="848945" y="843629"/>
                    <a:pt x="847439" y="847014"/>
                    <a:pt x="844426" y="850289"/>
                  </a:cubicBezTo>
                  <a:cubicBezTo>
                    <a:pt x="841414" y="853548"/>
                    <a:pt x="837897" y="855180"/>
                    <a:pt x="833887" y="855180"/>
                  </a:cubicBezTo>
                  <a:cubicBezTo>
                    <a:pt x="819832" y="855180"/>
                    <a:pt x="810553" y="853921"/>
                    <a:pt x="806034" y="851417"/>
                  </a:cubicBezTo>
                  <a:cubicBezTo>
                    <a:pt x="786956" y="840374"/>
                    <a:pt x="777424" y="819538"/>
                    <a:pt x="777424" y="788934"/>
                  </a:cubicBezTo>
                  <a:cubicBezTo>
                    <a:pt x="777424" y="782914"/>
                    <a:pt x="777802" y="773504"/>
                    <a:pt x="778553" y="760708"/>
                  </a:cubicBezTo>
                  <a:cubicBezTo>
                    <a:pt x="779309" y="747912"/>
                    <a:pt x="779681" y="738502"/>
                    <a:pt x="779681" y="732476"/>
                  </a:cubicBezTo>
                  <a:cubicBezTo>
                    <a:pt x="779681" y="722441"/>
                    <a:pt x="780925" y="707137"/>
                    <a:pt x="783444" y="686552"/>
                  </a:cubicBezTo>
                  <a:cubicBezTo>
                    <a:pt x="785948" y="665978"/>
                    <a:pt x="787208" y="650170"/>
                    <a:pt x="787208" y="639127"/>
                  </a:cubicBezTo>
                  <a:cubicBezTo>
                    <a:pt x="780175" y="639631"/>
                    <a:pt x="770517" y="638634"/>
                    <a:pt x="758225" y="636114"/>
                  </a:cubicBezTo>
                  <a:cubicBezTo>
                    <a:pt x="745923" y="633606"/>
                    <a:pt x="737016" y="632351"/>
                    <a:pt x="731500" y="632351"/>
                  </a:cubicBezTo>
                  <a:cubicBezTo>
                    <a:pt x="724971" y="632351"/>
                    <a:pt x="718705" y="633364"/>
                    <a:pt x="712679" y="635364"/>
                  </a:cubicBezTo>
                  <a:cubicBezTo>
                    <a:pt x="700634" y="675016"/>
                    <a:pt x="693601" y="733489"/>
                    <a:pt x="691602" y="810768"/>
                  </a:cubicBezTo>
                  <a:cubicBezTo>
                    <a:pt x="674533" y="817790"/>
                    <a:pt x="657969" y="817034"/>
                    <a:pt x="641914" y="808511"/>
                  </a:cubicBezTo>
                  <a:cubicBezTo>
                    <a:pt x="630362" y="802491"/>
                    <a:pt x="624600" y="790446"/>
                    <a:pt x="624600" y="772375"/>
                  </a:cubicBezTo>
                  <a:cubicBezTo>
                    <a:pt x="624600" y="768365"/>
                    <a:pt x="624977" y="762965"/>
                    <a:pt x="625728" y="756189"/>
                  </a:cubicBezTo>
                  <a:cubicBezTo>
                    <a:pt x="626484" y="749413"/>
                    <a:pt x="626856" y="745272"/>
                    <a:pt x="626856" y="743766"/>
                  </a:cubicBezTo>
                  <a:cubicBezTo>
                    <a:pt x="628363" y="716663"/>
                    <a:pt x="634125" y="662966"/>
                    <a:pt x="644171" y="582664"/>
                  </a:cubicBezTo>
                  <a:cubicBezTo>
                    <a:pt x="652700" y="515415"/>
                    <a:pt x="656710" y="461965"/>
                    <a:pt x="656216" y="422318"/>
                  </a:cubicBezTo>
                  <a:cubicBezTo>
                    <a:pt x="656216" y="416802"/>
                    <a:pt x="660100" y="413285"/>
                    <a:pt x="667889" y="411779"/>
                  </a:cubicBezTo>
                  <a:cubicBezTo>
                    <a:pt x="675662" y="410273"/>
                    <a:pt x="680049" y="408767"/>
                    <a:pt x="681063" y="407265"/>
                  </a:cubicBezTo>
                  <a:cubicBezTo>
                    <a:pt x="684075" y="410782"/>
                    <a:pt x="691344" y="413795"/>
                    <a:pt x="702896" y="416298"/>
                  </a:cubicBezTo>
                  <a:cubicBezTo>
                    <a:pt x="712422" y="418308"/>
                    <a:pt x="718201" y="422827"/>
                    <a:pt x="720211" y="429850"/>
                  </a:cubicBezTo>
                  <a:cubicBezTo>
                    <a:pt x="724221" y="442404"/>
                    <a:pt x="726231" y="456459"/>
                    <a:pt x="726231" y="472011"/>
                  </a:cubicBezTo>
                  <a:cubicBezTo>
                    <a:pt x="726231" y="483053"/>
                    <a:pt x="724593" y="500499"/>
                    <a:pt x="721339" y="524327"/>
                  </a:cubicBezTo>
                  <a:cubicBezTo>
                    <a:pt x="718069" y="548171"/>
                    <a:pt x="716448" y="566368"/>
                    <a:pt x="716448" y="578906"/>
                  </a:cubicBezTo>
                  <a:cubicBezTo>
                    <a:pt x="722468" y="583425"/>
                    <a:pt x="729999" y="586191"/>
                    <a:pt x="739032" y="587188"/>
                  </a:cubicBezTo>
                  <a:cubicBezTo>
                    <a:pt x="745052" y="588196"/>
                    <a:pt x="753580" y="588448"/>
                    <a:pt x="764629" y="587939"/>
                  </a:cubicBezTo>
                  <a:cubicBezTo>
                    <a:pt x="779177" y="586942"/>
                    <a:pt x="787963" y="586432"/>
                    <a:pt x="790976" y="586432"/>
                  </a:cubicBezTo>
                  <a:cubicBezTo>
                    <a:pt x="803515" y="533733"/>
                    <a:pt x="814563" y="465492"/>
                    <a:pt x="824099" y="381669"/>
                  </a:cubicBezTo>
                  <a:cubicBezTo>
                    <a:pt x="826104" y="364102"/>
                    <a:pt x="832381" y="355316"/>
                    <a:pt x="842925" y="355316"/>
                  </a:cubicBezTo>
                  <a:close/>
                  <a:moveTo>
                    <a:pt x="160021" y="144915"/>
                  </a:moveTo>
                  <a:cubicBezTo>
                    <a:pt x="366459" y="144915"/>
                    <a:pt x="572902" y="144915"/>
                    <a:pt x="779340" y="144915"/>
                  </a:cubicBezTo>
                  <a:cubicBezTo>
                    <a:pt x="809787" y="144915"/>
                    <a:pt x="809734" y="192152"/>
                    <a:pt x="779340" y="192152"/>
                  </a:cubicBezTo>
                  <a:cubicBezTo>
                    <a:pt x="572902" y="192152"/>
                    <a:pt x="366459" y="192152"/>
                    <a:pt x="160021" y="192152"/>
                  </a:cubicBezTo>
                  <a:cubicBezTo>
                    <a:pt x="129574" y="192152"/>
                    <a:pt x="129627" y="144915"/>
                    <a:pt x="160021" y="144915"/>
                  </a:cubicBezTo>
                  <a:close/>
                  <a:moveTo>
                    <a:pt x="290367" y="384508"/>
                  </a:moveTo>
                  <a:cubicBezTo>
                    <a:pt x="284346" y="371361"/>
                    <a:pt x="281334" y="364522"/>
                    <a:pt x="281334" y="364018"/>
                  </a:cubicBezTo>
                  <a:cubicBezTo>
                    <a:pt x="281334" y="360481"/>
                    <a:pt x="283097" y="356681"/>
                    <a:pt x="286603" y="352634"/>
                  </a:cubicBezTo>
                  <a:cubicBezTo>
                    <a:pt x="302674" y="347071"/>
                    <a:pt x="335535" y="342016"/>
                    <a:pt x="385222" y="337450"/>
                  </a:cubicBezTo>
                  <a:cubicBezTo>
                    <a:pt x="428884" y="332900"/>
                    <a:pt x="461503" y="324807"/>
                    <a:pt x="483085" y="313160"/>
                  </a:cubicBezTo>
                  <a:cubicBezTo>
                    <a:pt x="500646" y="319180"/>
                    <a:pt x="520722" y="322193"/>
                    <a:pt x="543311" y="322193"/>
                  </a:cubicBezTo>
                  <a:cubicBezTo>
                    <a:pt x="565895" y="322193"/>
                    <a:pt x="587467" y="319443"/>
                    <a:pt x="608051" y="313911"/>
                  </a:cubicBezTo>
                  <a:cubicBezTo>
                    <a:pt x="614071" y="313418"/>
                    <a:pt x="629376" y="309896"/>
                    <a:pt x="653970" y="303372"/>
                  </a:cubicBezTo>
                  <a:cubicBezTo>
                    <a:pt x="672041" y="298858"/>
                    <a:pt x="687098" y="297352"/>
                    <a:pt x="699138" y="298858"/>
                  </a:cubicBezTo>
                  <a:cubicBezTo>
                    <a:pt x="708171" y="298858"/>
                    <a:pt x="711934" y="302621"/>
                    <a:pt x="710428" y="310148"/>
                  </a:cubicBezTo>
                  <a:cubicBezTo>
                    <a:pt x="723979" y="310148"/>
                    <a:pt x="730755" y="314662"/>
                    <a:pt x="730755" y="323699"/>
                  </a:cubicBezTo>
                  <a:cubicBezTo>
                    <a:pt x="726241" y="341765"/>
                    <a:pt x="717697" y="352309"/>
                    <a:pt x="705163" y="355316"/>
                  </a:cubicBezTo>
                  <a:cubicBezTo>
                    <a:pt x="672534" y="363351"/>
                    <a:pt x="615824" y="373891"/>
                    <a:pt x="535029" y="386933"/>
                  </a:cubicBezTo>
                  <a:cubicBezTo>
                    <a:pt x="524983" y="511899"/>
                    <a:pt x="519971" y="616044"/>
                    <a:pt x="519971" y="699348"/>
                  </a:cubicBezTo>
                  <a:cubicBezTo>
                    <a:pt x="519971" y="730965"/>
                    <a:pt x="520465" y="762088"/>
                    <a:pt x="521478" y="792697"/>
                  </a:cubicBezTo>
                  <a:cubicBezTo>
                    <a:pt x="521971" y="802223"/>
                    <a:pt x="521478" y="809508"/>
                    <a:pt x="519971" y="814531"/>
                  </a:cubicBezTo>
                  <a:cubicBezTo>
                    <a:pt x="517452" y="822551"/>
                    <a:pt x="512439" y="826319"/>
                    <a:pt x="504913" y="825820"/>
                  </a:cubicBezTo>
                  <a:cubicBezTo>
                    <a:pt x="490349" y="825317"/>
                    <a:pt x="478304" y="819160"/>
                    <a:pt x="468778" y="807377"/>
                  </a:cubicBezTo>
                  <a:cubicBezTo>
                    <a:pt x="459241" y="795579"/>
                    <a:pt x="453972" y="782416"/>
                    <a:pt x="452969" y="767856"/>
                  </a:cubicBezTo>
                  <a:cubicBezTo>
                    <a:pt x="451956" y="749293"/>
                    <a:pt x="451463" y="729721"/>
                    <a:pt x="451463" y="709137"/>
                  </a:cubicBezTo>
                  <a:cubicBezTo>
                    <a:pt x="451463" y="676008"/>
                    <a:pt x="453720" y="623576"/>
                    <a:pt x="458239" y="551798"/>
                  </a:cubicBezTo>
                  <a:cubicBezTo>
                    <a:pt x="462752" y="483043"/>
                    <a:pt x="464757" y="430595"/>
                    <a:pt x="464259" y="394459"/>
                  </a:cubicBezTo>
                  <a:cubicBezTo>
                    <a:pt x="450707" y="393462"/>
                    <a:pt x="431891" y="394716"/>
                    <a:pt x="407796" y="398222"/>
                  </a:cubicBezTo>
                  <a:cubicBezTo>
                    <a:pt x="380189" y="402248"/>
                    <a:pt x="361121" y="404242"/>
                    <a:pt x="350582" y="404242"/>
                  </a:cubicBezTo>
                  <a:cubicBezTo>
                    <a:pt x="326004" y="404248"/>
                    <a:pt x="305928" y="397671"/>
                    <a:pt x="290367" y="384508"/>
                  </a:cubicBezTo>
                  <a:close/>
                </a:path>
              </a:pathLst>
            </a:custGeom>
            <a:solidFill>
              <a:srgbClr val="F9E3B2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Đồ họa 3">
              <a:extLst>
                <a:ext uri="{FF2B5EF4-FFF2-40B4-BE49-F238E27FC236}">
                  <a16:creationId xmlns:a16="http://schemas.microsoft.com/office/drawing/2014/main" id="{4FDB64B7-ECE4-4A73-B663-3D664CE70623}"/>
                </a:ext>
              </a:extLst>
            </p:cNvPr>
            <p:cNvSpPr/>
            <p:nvPr/>
          </p:nvSpPr>
          <p:spPr>
            <a:xfrm>
              <a:off x="4395462" y="2161566"/>
              <a:ext cx="140444" cy="181429"/>
            </a:xfrm>
            <a:custGeom>
              <a:avLst/>
              <a:gdLst>
                <a:gd name="connsiteX0" fmla="*/ 50433 w 140444"/>
                <a:gd name="connsiteY0" fmla="*/ 181429 h 181429"/>
                <a:gd name="connsiteX1" fmla="*/ 114422 w 140444"/>
                <a:gd name="connsiteY1" fmla="*/ 140024 h 181429"/>
                <a:gd name="connsiteX2" fmla="*/ 140019 w 140444"/>
                <a:gd name="connsiteY2" fmla="*/ 67002 h 181429"/>
                <a:gd name="connsiteX3" fmla="*/ 110659 w 140444"/>
                <a:gd name="connsiteY3" fmla="*/ 1506 h 181429"/>
                <a:gd name="connsiteX4" fmla="*/ 103883 w 140444"/>
                <a:gd name="connsiteY4" fmla="*/ 0 h 181429"/>
                <a:gd name="connsiteX5" fmla="*/ 81299 w 140444"/>
                <a:gd name="connsiteY5" fmla="*/ 15058 h 181429"/>
                <a:gd name="connsiteX6" fmla="*/ 57964 w 140444"/>
                <a:gd name="connsiteY6" fmla="*/ 35385 h 181429"/>
                <a:gd name="connsiteX7" fmla="*/ 42906 w 140444"/>
                <a:gd name="connsiteY7" fmla="*/ 30872 h 181429"/>
                <a:gd name="connsiteX8" fmla="*/ 30110 w 140444"/>
                <a:gd name="connsiteY8" fmla="*/ 24096 h 181429"/>
                <a:gd name="connsiteX9" fmla="*/ 26347 w 140444"/>
                <a:gd name="connsiteY9" fmla="*/ 25602 h 181429"/>
                <a:gd name="connsiteX10" fmla="*/ 0 w 140444"/>
                <a:gd name="connsiteY10" fmla="*/ 95611 h 181429"/>
                <a:gd name="connsiteX11" fmla="*/ 15058 w 140444"/>
                <a:gd name="connsiteY11" fmla="*/ 150568 h 181429"/>
                <a:gd name="connsiteX12" fmla="*/ 50433 w 140444"/>
                <a:gd name="connsiteY12" fmla="*/ 181429 h 18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44" h="181429">
                  <a:moveTo>
                    <a:pt x="50433" y="181429"/>
                  </a:moveTo>
                  <a:cubicBezTo>
                    <a:pt x="72513" y="181429"/>
                    <a:pt x="93837" y="167631"/>
                    <a:pt x="114422" y="140024"/>
                  </a:cubicBezTo>
                  <a:cubicBezTo>
                    <a:pt x="133993" y="113934"/>
                    <a:pt x="142522" y="89586"/>
                    <a:pt x="140019" y="67002"/>
                  </a:cubicBezTo>
                  <a:cubicBezTo>
                    <a:pt x="136502" y="30373"/>
                    <a:pt x="126714" y="8539"/>
                    <a:pt x="110659" y="1506"/>
                  </a:cubicBezTo>
                  <a:cubicBezTo>
                    <a:pt x="108145" y="509"/>
                    <a:pt x="105883" y="0"/>
                    <a:pt x="103883" y="0"/>
                  </a:cubicBezTo>
                  <a:cubicBezTo>
                    <a:pt x="97863" y="0"/>
                    <a:pt x="90331" y="5023"/>
                    <a:pt x="81299" y="15058"/>
                  </a:cubicBezTo>
                  <a:cubicBezTo>
                    <a:pt x="71253" y="26610"/>
                    <a:pt x="63475" y="33386"/>
                    <a:pt x="57964" y="35385"/>
                  </a:cubicBezTo>
                  <a:cubicBezTo>
                    <a:pt x="54447" y="36892"/>
                    <a:pt x="49425" y="35385"/>
                    <a:pt x="42906" y="30872"/>
                  </a:cubicBezTo>
                  <a:cubicBezTo>
                    <a:pt x="36377" y="26353"/>
                    <a:pt x="32105" y="24096"/>
                    <a:pt x="30110" y="24096"/>
                  </a:cubicBezTo>
                  <a:cubicBezTo>
                    <a:pt x="28604" y="24096"/>
                    <a:pt x="27344" y="24600"/>
                    <a:pt x="26347" y="25602"/>
                  </a:cubicBezTo>
                  <a:cubicBezTo>
                    <a:pt x="8775" y="40660"/>
                    <a:pt x="0" y="63995"/>
                    <a:pt x="0" y="95611"/>
                  </a:cubicBezTo>
                  <a:cubicBezTo>
                    <a:pt x="0" y="117198"/>
                    <a:pt x="5012" y="135510"/>
                    <a:pt x="15058" y="150568"/>
                  </a:cubicBezTo>
                  <a:cubicBezTo>
                    <a:pt x="29092" y="171147"/>
                    <a:pt x="40891" y="181429"/>
                    <a:pt x="50433" y="181429"/>
                  </a:cubicBezTo>
                  <a:close/>
                </a:path>
              </a:pathLst>
            </a:custGeom>
            <a:solidFill>
              <a:srgbClr val="F9E3B2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Đồ họa 3">
              <a:extLst>
                <a:ext uri="{FF2B5EF4-FFF2-40B4-BE49-F238E27FC236}">
                  <a16:creationId xmlns:a16="http://schemas.microsoft.com/office/drawing/2014/main" id="{598BD2B4-345F-4697-9544-207831B21EBC}"/>
                </a:ext>
              </a:extLst>
            </p:cNvPr>
            <p:cNvSpPr/>
            <p:nvPr/>
          </p:nvSpPr>
          <p:spPr>
            <a:xfrm>
              <a:off x="4538125" y="1544425"/>
              <a:ext cx="63233" cy="124966"/>
            </a:xfrm>
            <a:custGeom>
              <a:avLst/>
              <a:gdLst>
                <a:gd name="connsiteX0" fmla="*/ 53450 w 63233"/>
                <a:gd name="connsiteY0" fmla="*/ 60226 h 124966"/>
                <a:gd name="connsiteX1" fmla="*/ 39143 w 63233"/>
                <a:gd name="connsiteY1" fmla="*/ 0 h 124966"/>
                <a:gd name="connsiteX2" fmla="*/ 0 w 63233"/>
                <a:gd name="connsiteY2" fmla="*/ 124966 h 124966"/>
                <a:gd name="connsiteX3" fmla="*/ 63233 w 63233"/>
                <a:gd name="connsiteY3" fmla="*/ 122709 h 124966"/>
                <a:gd name="connsiteX4" fmla="*/ 53450 w 63233"/>
                <a:gd name="connsiteY4" fmla="*/ 60226 h 12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33" h="124966">
                  <a:moveTo>
                    <a:pt x="53450" y="60226"/>
                  </a:moveTo>
                  <a:cubicBezTo>
                    <a:pt x="48428" y="40156"/>
                    <a:pt x="43662" y="20081"/>
                    <a:pt x="39143" y="0"/>
                  </a:cubicBezTo>
                  <a:cubicBezTo>
                    <a:pt x="24085" y="41662"/>
                    <a:pt x="11032" y="83314"/>
                    <a:pt x="0" y="124966"/>
                  </a:cubicBezTo>
                  <a:cubicBezTo>
                    <a:pt x="8019" y="123460"/>
                    <a:pt x="29098" y="122709"/>
                    <a:pt x="63233" y="122709"/>
                  </a:cubicBezTo>
                  <a:cubicBezTo>
                    <a:pt x="61727" y="104145"/>
                    <a:pt x="58457" y="83319"/>
                    <a:pt x="53450" y="60226"/>
                  </a:cubicBezTo>
                  <a:close/>
                </a:path>
              </a:pathLst>
            </a:custGeom>
            <a:solidFill>
              <a:srgbClr val="F9E3B2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Đồ họa 3">
              <a:extLst>
                <a:ext uri="{FF2B5EF4-FFF2-40B4-BE49-F238E27FC236}">
                  <a16:creationId xmlns:a16="http://schemas.microsoft.com/office/drawing/2014/main" id="{6F214E39-FB3E-41C7-8085-6EE1F9414D27}"/>
                </a:ext>
              </a:extLst>
            </p:cNvPr>
            <p:cNvSpPr/>
            <p:nvPr/>
          </p:nvSpPr>
          <p:spPr>
            <a:xfrm>
              <a:off x="2525075" y="1925684"/>
              <a:ext cx="464909" cy="801058"/>
            </a:xfrm>
            <a:custGeom>
              <a:avLst/>
              <a:gdLst>
                <a:gd name="connsiteX0" fmla="*/ 110680 w 464909"/>
                <a:gd name="connsiteY0" fmla="*/ 30420 h 801058"/>
                <a:gd name="connsiteX1" fmla="*/ 0 w 464909"/>
                <a:gd name="connsiteY1" fmla="*/ 0 h 801058"/>
                <a:gd name="connsiteX2" fmla="*/ 464909 w 464909"/>
                <a:gd name="connsiteY2" fmla="*/ 801058 h 801058"/>
                <a:gd name="connsiteX3" fmla="*/ 464909 w 464909"/>
                <a:gd name="connsiteY3" fmla="*/ 621435 h 80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09" h="801058">
                  <a:moveTo>
                    <a:pt x="110680" y="30420"/>
                  </a:moveTo>
                  <a:lnTo>
                    <a:pt x="0" y="0"/>
                  </a:lnTo>
                  <a:lnTo>
                    <a:pt x="464909" y="801058"/>
                  </a:lnTo>
                  <a:lnTo>
                    <a:pt x="464909" y="621435"/>
                  </a:lnTo>
                  <a:close/>
                </a:path>
              </a:pathLst>
            </a:custGeom>
            <a:solidFill>
              <a:srgbClr val="EFAF3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Đồ họa 3">
              <a:extLst>
                <a:ext uri="{FF2B5EF4-FFF2-40B4-BE49-F238E27FC236}">
                  <a16:creationId xmlns:a16="http://schemas.microsoft.com/office/drawing/2014/main" id="{011F099A-0F17-4C25-B187-3C50334A1576}"/>
                </a:ext>
              </a:extLst>
            </p:cNvPr>
            <p:cNvSpPr/>
            <p:nvPr/>
          </p:nvSpPr>
          <p:spPr>
            <a:xfrm>
              <a:off x="2717673" y="1830571"/>
              <a:ext cx="367445" cy="545053"/>
            </a:xfrm>
            <a:custGeom>
              <a:avLst/>
              <a:gdLst>
                <a:gd name="connsiteX0" fmla="*/ 307996 w 367445"/>
                <a:gd name="connsiteY0" fmla="*/ 529109 h 545053"/>
                <a:gd name="connsiteX1" fmla="*/ 367445 w 367445"/>
                <a:gd name="connsiteY1" fmla="*/ 468006 h 545053"/>
                <a:gd name="connsiteX2" fmla="*/ 115655 w 367445"/>
                <a:gd name="connsiteY2" fmla="*/ 34209 h 545053"/>
                <a:gd name="connsiteX3" fmla="*/ 12791 w 367445"/>
                <a:gd name="connsiteY3" fmla="*/ 0 h 545053"/>
                <a:gd name="connsiteX4" fmla="*/ 0 w 367445"/>
                <a:gd name="connsiteY4" fmla="*/ 63748 h 545053"/>
                <a:gd name="connsiteX5" fmla="*/ 291453 w 367445"/>
                <a:gd name="connsiteY5" fmla="*/ 545053 h 545053"/>
                <a:gd name="connsiteX6" fmla="*/ 307996 w 367445"/>
                <a:gd name="connsiteY6" fmla="*/ 529109 h 545053"/>
                <a:gd name="connsiteX7" fmla="*/ 145073 w 367445"/>
                <a:gd name="connsiteY7" fmla="*/ 190965 h 545053"/>
                <a:gd name="connsiteX8" fmla="*/ 145073 w 367445"/>
                <a:gd name="connsiteY8" fmla="*/ 175220 h 545053"/>
                <a:gd name="connsiteX9" fmla="*/ 145073 w 367445"/>
                <a:gd name="connsiteY9" fmla="*/ 190965 h 545053"/>
                <a:gd name="connsiteX10" fmla="*/ 202003 w 367445"/>
                <a:gd name="connsiteY10" fmla="*/ 302469 h 545053"/>
                <a:gd name="connsiteX11" fmla="*/ 175005 w 367445"/>
                <a:gd name="connsiteY11" fmla="*/ 252976 h 545053"/>
                <a:gd name="connsiteX12" fmla="*/ 186137 w 367445"/>
                <a:gd name="connsiteY12" fmla="*/ 241844 h 545053"/>
                <a:gd name="connsiteX13" fmla="*/ 217187 w 367445"/>
                <a:gd name="connsiteY13" fmla="*/ 298286 h 545053"/>
                <a:gd name="connsiteX14" fmla="*/ 202003 w 367445"/>
                <a:gd name="connsiteY14" fmla="*/ 302469 h 545053"/>
                <a:gd name="connsiteX15" fmla="*/ 267541 w 367445"/>
                <a:gd name="connsiteY15" fmla="*/ 432395 h 545053"/>
                <a:gd name="connsiteX16" fmla="*/ 267541 w 367445"/>
                <a:gd name="connsiteY16" fmla="*/ 416650 h 545053"/>
                <a:gd name="connsiteX17" fmla="*/ 267541 w 367445"/>
                <a:gd name="connsiteY17" fmla="*/ 432395 h 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445" h="545053">
                  <a:moveTo>
                    <a:pt x="307996" y="529109"/>
                  </a:moveTo>
                  <a:lnTo>
                    <a:pt x="367445" y="468006"/>
                  </a:lnTo>
                  <a:lnTo>
                    <a:pt x="115655" y="34209"/>
                  </a:lnTo>
                  <a:lnTo>
                    <a:pt x="12791" y="0"/>
                  </a:lnTo>
                  <a:lnTo>
                    <a:pt x="0" y="63748"/>
                  </a:lnTo>
                  <a:lnTo>
                    <a:pt x="291453" y="545053"/>
                  </a:lnTo>
                  <a:cubicBezTo>
                    <a:pt x="296213" y="539207"/>
                    <a:pt x="301687" y="533801"/>
                    <a:pt x="307996" y="529109"/>
                  </a:cubicBezTo>
                  <a:close/>
                  <a:moveTo>
                    <a:pt x="145073" y="190965"/>
                  </a:moveTo>
                  <a:cubicBezTo>
                    <a:pt x="134922" y="190965"/>
                    <a:pt x="134944" y="175220"/>
                    <a:pt x="145073" y="175220"/>
                  </a:cubicBezTo>
                  <a:cubicBezTo>
                    <a:pt x="155224" y="175220"/>
                    <a:pt x="155208" y="190965"/>
                    <a:pt x="145073" y="190965"/>
                  </a:cubicBezTo>
                  <a:close/>
                  <a:moveTo>
                    <a:pt x="202003" y="302469"/>
                  </a:moveTo>
                  <a:cubicBezTo>
                    <a:pt x="195863" y="284493"/>
                    <a:pt x="186856" y="267840"/>
                    <a:pt x="175005" y="252976"/>
                  </a:cubicBezTo>
                  <a:cubicBezTo>
                    <a:pt x="168744" y="245130"/>
                    <a:pt x="179823" y="233924"/>
                    <a:pt x="186137" y="241844"/>
                  </a:cubicBezTo>
                  <a:cubicBezTo>
                    <a:pt x="199762" y="258928"/>
                    <a:pt x="210117" y="277597"/>
                    <a:pt x="217187" y="298286"/>
                  </a:cubicBezTo>
                  <a:cubicBezTo>
                    <a:pt x="220478" y="307907"/>
                    <a:pt x="205262" y="312000"/>
                    <a:pt x="202003" y="302469"/>
                  </a:cubicBezTo>
                  <a:close/>
                  <a:moveTo>
                    <a:pt x="267541" y="432395"/>
                  </a:moveTo>
                  <a:cubicBezTo>
                    <a:pt x="257390" y="432395"/>
                    <a:pt x="257411" y="416650"/>
                    <a:pt x="267541" y="416650"/>
                  </a:cubicBezTo>
                  <a:cubicBezTo>
                    <a:pt x="277686" y="416650"/>
                    <a:pt x="277670" y="432395"/>
                    <a:pt x="267541" y="432395"/>
                  </a:cubicBezTo>
                  <a:close/>
                </a:path>
              </a:pathLst>
            </a:custGeom>
            <a:solidFill>
              <a:srgbClr val="FDF14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Đồ họa 3">
              <a:extLst>
                <a:ext uri="{FF2B5EF4-FFF2-40B4-BE49-F238E27FC236}">
                  <a16:creationId xmlns:a16="http://schemas.microsoft.com/office/drawing/2014/main" id="{E57A4F52-7B84-4EFB-B755-857F60D41001}"/>
                </a:ext>
              </a:extLst>
            </p:cNvPr>
            <p:cNvSpPr/>
            <p:nvPr/>
          </p:nvSpPr>
          <p:spPr>
            <a:xfrm>
              <a:off x="6435468" y="1474326"/>
              <a:ext cx="217864" cy="434358"/>
            </a:xfrm>
            <a:custGeom>
              <a:avLst/>
              <a:gdLst>
                <a:gd name="connsiteX0" fmla="*/ 156142 w 217864"/>
                <a:gd name="connsiteY0" fmla="*/ 49414 h 434358"/>
                <a:gd name="connsiteX1" fmla="*/ 124021 w 217864"/>
                <a:gd name="connsiteY1" fmla="*/ 0 h 434358"/>
                <a:gd name="connsiteX2" fmla="*/ 105704 w 217864"/>
                <a:gd name="connsiteY2" fmla="*/ 10255 h 434358"/>
                <a:gd name="connsiteX3" fmla="*/ 0 w 217864"/>
                <a:gd name="connsiteY3" fmla="*/ 295877 h 434358"/>
                <a:gd name="connsiteX4" fmla="*/ 11127 w 217864"/>
                <a:gd name="connsiteY4" fmla="*/ 299283 h 434358"/>
                <a:gd name="connsiteX5" fmla="*/ 23671 w 217864"/>
                <a:gd name="connsiteY5" fmla="*/ 316819 h 434358"/>
                <a:gd name="connsiteX6" fmla="*/ 47289 w 217864"/>
                <a:gd name="connsiteY6" fmla="*/ 434358 h 434358"/>
                <a:gd name="connsiteX7" fmla="*/ 217864 w 217864"/>
                <a:gd name="connsiteY7" fmla="*/ 387463 h 434358"/>
                <a:gd name="connsiteX8" fmla="*/ 214977 w 217864"/>
                <a:gd name="connsiteY8" fmla="*/ 52815 h 434358"/>
                <a:gd name="connsiteX9" fmla="*/ 156142 w 217864"/>
                <a:gd name="connsiteY9" fmla="*/ 49414 h 434358"/>
                <a:gd name="connsiteX10" fmla="*/ 174249 w 217864"/>
                <a:gd name="connsiteY10" fmla="*/ 300968 h 434358"/>
                <a:gd name="connsiteX11" fmla="*/ 174249 w 217864"/>
                <a:gd name="connsiteY11" fmla="*/ 285223 h 434358"/>
                <a:gd name="connsiteX12" fmla="*/ 174249 w 217864"/>
                <a:gd name="connsiteY12" fmla="*/ 300968 h 434358"/>
                <a:gd name="connsiteX13" fmla="*/ 191359 w 217864"/>
                <a:gd name="connsiteY13" fmla="*/ 253732 h 434358"/>
                <a:gd name="connsiteX14" fmla="*/ 159868 w 217864"/>
                <a:gd name="connsiteY14" fmla="*/ 253732 h 434358"/>
                <a:gd name="connsiteX15" fmla="*/ 162177 w 217864"/>
                <a:gd name="connsiteY15" fmla="*/ 182867 h 434358"/>
                <a:gd name="connsiteX16" fmla="*/ 193668 w 217864"/>
                <a:gd name="connsiteY16" fmla="*/ 182867 h 434358"/>
                <a:gd name="connsiteX17" fmla="*/ 191359 w 217864"/>
                <a:gd name="connsiteY17" fmla="*/ 253732 h 43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864" h="434358">
                  <a:moveTo>
                    <a:pt x="156142" y="49414"/>
                  </a:moveTo>
                  <a:cubicBezTo>
                    <a:pt x="137457" y="38576"/>
                    <a:pt x="126225" y="19923"/>
                    <a:pt x="124021" y="0"/>
                  </a:cubicBezTo>
                  <a:lnTo>
                    <a:pt x="105704" y="10255"/>
                  </a:lnTo>
                  <a:cubicBezTo>
                    <a:pt x="81246" y="43840"/>
                    <a:pt x="7138" y="156625"/>
                    <a:pt x="0" y="295877"/>
                  </a:cubicBezTo>
                  <a:cubicBezTo>
                    <a:pt x="3884" y="296182"/>
                    <a:pt x="7715" y="297289"/>
                    <a:pt x="11127" y="299283"/>
                  </a:cubicBezTo>
                  <a:cubicBezTo>
                    <a:pt x="17635" y="303057"/>
                    <a:pt x="22201" y="309444"/>
                    <a:pt x="23671" y="316819"/>
                  </a:cubicBezTo>
                  <a:lnTo>
                    <a:pt x="47289" y="434358"/>
                  </a:lnTo>
                  <a:lnTo>
                    <a:pt x="217864" y="387463"/>
                  </a:lnTo>
                  <a:lnTo>
                    <a:pt x="214977" y="52815"/>
                  </a:lnTo>
                  <a:cubicBezTo>
                    <a:pt x="196555" y="60756"/>
                    <a:pt x="174826" y="60247"/>
                    <a:pt x="156142" y="49414"/>
                  </a:cubicBezTo>
                  <a:close/>
                  <a:moveTo>
                    <a:pt x="174249" y="300968"/>
                  </a:moveTo>
                  <a:cubicBezTo>
                    <a:pt x="164119" y="300968"/>
                    <a:pt x="164119" y="285223"/>
                    <a:pt x="174249" y="285223"/>
                  </a:cubicBezTo>
                  <a:cubicBezTo>
                    <a:pt x="184379" y="285223"/>
                    <a:pt x="184379" y="300968"/>
                    <a:pt x="174249" y="300968"/>
                  </a:cubicBezTo>
                  <a:close/>
                  <a:moveTo>
                    <a:pt x="191359" y="253732"/>
                  </a:moveTo>
                  <a:cubicBezTo>
                    <a:pt x="190729" y="273981"/>
                    <a:pt x="159238" y="274002"/>
                    <a:pt x="159868" y="253732"/>
                  </a:cubicBezTo>
                  <a:cubicBezTo>
                    <a:pt x="160656" y="230109"/>
                    <a:pt x="161390" y="206490"/>
                    <a:pt x="162177" y="182867"/>
                  </a:cubicBezTo>
                  <a:cubicBezTo>
                    <a:pt x="162807" y="162619"/>
                    <a:pt x="194298" y="162597"/>
                    <a:pt x="193668" y="182867"/>
                  </a:cubicBezTo>
                  <a:cubicBezTo>
                    <a:pt x="192881" y="206490"/>
                    <a:pt x="192146" y="230114"/>
                    <a:pt x="191359" y="253732"/>
                  </a:cubicBezTo>
                  <a:close/>
                </a:path>
              </a:pathLst>
            </a:custGeom>
            <a:solidFill>
              <a:srgbClr val="F9E3B2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Đồ họa 3">
              <a:extLst>
                <a:ext uri="{FF2B5EF4-FFF2-40B4-BE49-F238E27FC236}">
                  <a16:creationId xmlns:a16="http://schemas.microsoft.com/office/drawing/2014/main" id="{321EF2A7-1138-41E1-8EFE-51525C4C482A}"/>
                </a:ext>
              </a:extLst>
            </p:cNvPr>
            <p:cNvSpPr/>
            <p:nvPr/>
          </p:nvSpPr>
          <p:spPr>
            <a:xfrm>
              <a:off x="6153993" y="1925684"/>
              <a:ext cx="464909" cy="801058"/>
            </a:xfrm>
            <a:custGeom>
              <a:avLst/>
              <a:gdLst>
                <a:gd name="connsiteX0" fmla="*/ 0 w 464909"/>
                <a:gd name="connsiteY0" fmla="*/ 621435 h 801058"/>
                <a:gd name="connsiteX1" fmla="*/ 0 w 464909"/>
                <a:gd name="connsiteY1" fmla="*/ 801058 h 801058"/>
                <a:gd name="connsiteX2" fmla="*/ 464910 w 464909"/>
                <a:gd name="connsiteY2" fmla="*/ 0 h 801058"/>
                <a:gd name="connsiteX3" fmla="*/ 354272 w 464909"/>
                <a:gd name="connsiteY3" fmla="*/ 30420 h 80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09" h="801058">
                  <a:moveTo>
                    <a:pt x="0" y="621435"/>
                  </a:moveTo>
                  <a:lnTo>
                    <a:pt x="0" y="801058"/>
                  </a:lnTo>
                  <a:lnTo>
                    <a:pt x="464910" y="0"/>
                  </a:lnTo>
                  <a:lnTo>
                    <a:pt x="354272" y="30420"/>
                  </a:lnTo>
                  <a:close/>
                </a:path>
              </a:pathLst>
            </a:custGeom>
            <a:solidFill>
              <a:srgbClr val="EFAF3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Đồ họa 3">
              <a:extLst>
                <a:ext uri="{FF2B5EF4-FFF2-40B4-BE49-F238E27FC236}">
                  <a16:creationId xmlns:a16="http://schemas.microsoft.com/office/drawing/2014/main" id="{A8043155-A5F6-4B2A-8644-7CD153F4A8DC}"/>
                </a:ext>
              </a:extLst>
            </p:cNvPr>
            <p:cNvSpPr/>
            <p:nvPr/>
          </p:nvSpPr>
          <p:spPr>
            <a:xfrm>
              <a:off x="6058880" y="1830571"/>
              <a:ext cx="367456" cy="545058"/>
            </a:xfrm>
            <a:custGeom>
              <a:avLst/>
              <a:gdLst>
                <a:gd name="connsiteX0" fmla="*/ 251780 w 367456"/>
                <a:gd name="connsiteY0" fmla="*/ 34209 h 545058"/>
                <a:gd name="connsiteX1" fmla="*/ 0 w 367456"/>
                <a:gd name="connsiteY1" fmla="*/ 468006 h 545058"/>
                <a:gd name="connsiteX2" fmla="*/ 59450 w 367456"/>
                <a:gd name="connsiteY2" fmla="*/ 529109 h 545058"/>
                <a:gd name="connsiteX3" fmla="*/ 75987 w 367456"/>
                <a:gd name="connsiteY3" fmla="*/ 545059 h 545058"/>
                <a:gd name="connsiteX4" fmla="*/ 367456 w 367456"/>
                <a:gd name="connsiteY4" fmla="*/ 63753 h 545058"/>
                <a:gd name="connsiteX5" fmla="*/ 354650 w 367456"/>
                <a:gd name="connsiteY5" fmla="*/ 0 h 545058"/>
                <a:gd name="connsiteX6" fmla="*/ 251780 w 367456"/>
                <a:gd name="connsiteY6" fmla="*/ 34209 h 545058"/>
                <a:gd name="connsiteX7" fmla="*/ 99889 w 367456"/>
                <a:gd name="connsiteY7" fmla="*/ 432395 h 545058"/>
                <a:gd name="connsiteX8" fmla="*/ 99889 w 367456"/>
                <a:gd name="connsiteY8" fmla="*/ 416650 h 545058"/>
                <a:gd name="connsiteX9" fmla="*/ 99889 w 367456"/>
                <a:gd name="connsiteY9" fmla="*/ 432395 h 545058"/>
                <a:gd name="connsiteX10" fmla="*/ 192420 w 367456"/>
                <a:gd name="connsiteY10" fmla="*/ 252976 h 545058"/>
                <a:gd name="connsiteX11" fmla="*/ 165442 w 367456"/>
                <a:gd name="connsiteY11" fmla="*/ 302469 h 545058"/>
                <a:gd name="connsiteX12" fmla="*/ 150274 w 367456"/>
                <a:gd name="connsiteY12" fmla="*/ 298286 h 545058"/>
                <a:gd name="connsiteX13" fmla="*/ 181293 w 367456"/>
                <a:gd name="connsiteY13" fmla="*/ 241844 h 545058"/>
                <a:gd name="connsiteX14" fmla="*/ 192420 w 367456"/>
                <a:gd name="connsiteY14" fmla="*/ 252976 h 545058"/>
                <a:gd name="connsiteX15" fmla="*/ 222389 w 367456"/>
                <a:gd name="connsiteY15" fmla="*/ 190965 h 545058"/>
                <a:gd name="connsiteX16" fmla="*/ 222389 w 367456"/>
                <a:gd name="connsiteY16" fmla="*/ 175220 h 545058"/>
                <a:gd name="connsiteX17" fmla="*/ 222389 w 367456"/>
                <a:gd name="connsiteY17" fmla="*/ 190965 h 54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456" h="545058">
                  <a:moveTo>
                    <a:pt x="251780" y="34209"/>
                  </a:moveTo>
                  <a:lnTo>
                    <a:pt x="0" y="468006"/>
                  </a:lnTo>
                  <a:lnTo>
                    <a:pt x="59450" y="529109"/>
                  </a:lnTo>
                  <a:cubicBezTo>
                    <a:pt x="65753" y="533801"/>
                    <a:pt x="71227" y="539207"/>
                    <a:pt x="75987" y="545059"/>
                  </a:cubicBezTo>
                  <a:lnTo>
                    <a:pt x="367456" y="63753"/>
                  </a:lnTo>
                  <a:lnTo>
                    <a:pt x="354650" y="0"/>
                  </a:lnTo>
                  <a:lnTo>
                    <a:pt x="251780" y="34209"/>
                  </a:lnTo>
                  <a:close/>
                  <a:moveTo>
                    <a:pt x="99889" y="432395"/>
                  </a:moveTo>
                  <a:cubicBezTo>
                    <a:pt x="89760" y="432395"/>
                    <a:pt x="89760" y="416650"/>
                    <a:pt x="99889" y="416650"/>
                  </a:cubicBezTo>
                  <a:cubicBezTo>
                    <a:pt x="110071" y="416650"/>
                    <a:pt x="110019" y="432395"/>
                    <a:pt x="99889" y="432395"/>
                  </a:cubicBezTo>
                  <a:close/>
                  <a:moveTo>
                    <a:pt x="192420" y="252976"/>
                  </a:moveTo>
                  <a:cubicBezTo>
                    <a:pt x="180611" y="267840"/>
                    <a:pt x="171583" y="284493"/>
                    <a:pt x="165442" y="302469"/>
                  </a:cubicBezTo>
                  <a:cubicBezTo>
                    <a:pt x="162188" y="312016"/>
                    <a:pt x="146968" y="307891"/>
                    <a:pt x="150274" y="298286"/>
                  </a:cubicBezTo>
                  <a:cubicBezTo>
                    <a:pt x="157307" y="277602"/>
                    <a:pt x="167699" y="258928"/>
                    <a:pt x="181293" y="241844"/>
                  </a:cubicBezTo>
                  <a:cubicBezTo>
                    <a:pt x="187643" y="233919"/>
                    <a:pt x="198718" y="245130"/>
                    <a:pt x="192420" y="252976"/>
                  </a:cubicBezTo>
                  <a:close/>
                  <a:moveTo>
                    <a:pt x="222389" y="190965"/>
                  </a:moveTo>
                  <a:cubicBezTo>
                    <a:pt x="212206" y="190965"/>
                    <a:pt x="212259" y="175220"/>
                    <a:pt x="222389" y="175220"/>
                  </a:cubicBezTo>
                  <a:cubicBezTo>
                    <a:pt x="232518" y="175220"/>
                    <a:pt x="232518" y="190965"/>
                    <a:pt x="222389" y="190965"/>
                  </a:cubicBezTo>
                  <a:close/>
                </a:path>
              </a:pathLst>
            </a:custGeom>
            <a:solidFill>
              <a:srgbClr val="FDF14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Đồ họa 3">
              <a:extLst>
                <a:ext uri="{FF2B5EF4-FFF2-40B4-BE49-F238E27FC236}">
                  <a16:creationId xmlns:a16="http://schemas.microsoft.com/office/drawing/2014/main" id="{3F24FE08-1864-4BE5-94EC-49B08E78D20A}"/>
                </a:ext>
              </a:extLst>
            </p:cNvPr>
            <p:cNvSpPr/>
            <p:nvPr/>
          </p:nvSpPr>
          <p:spPr>
            <a:xfrm>
              <a:off x="3503988" y="2184880"/>
              <a:ext cx="2136011" cy="790687"/>
            </a:xfrm>
            <a:custGeom>
              <a:avLst/>
              <a:gdLst>
                <a:gd name="connsiteX0" fmla="*/ 1509885 w 2136011"/>
                <a:gd name="connsiteY0" fmla="*/ 205919 h 790687"/>
                <a:gd name="connsiteX1" fmla="*/ 1495205 w 2136011"/>
                <a:gd name="connsiteY1" fmla="*/ 210060 h 790687"/>
                <a:gd name="connsiteX2" fmla="*/ 1472815 w 2136011"/>
                <a:gd name="connsiteY2" fmla="*/ 201956 h 790687"/>
                <a:gd name="connsiteX3" fmla="*/ 1291291 w 2136011"/>
                <a:gd name="connsiteY3" fmla="*/ 221302 h 790687"/>
                <a:gd name="connsiteX4" fmla="*/ 1263343 w 2136011"/>
                <a:gd name="connsiteY4" fmla="*/ 265016 h 790687"/>
                <a:gd name="connsiteX5" fmla="*/ 1195591 w 2136011"/>
                <a:gd name="connsiteY5" fmla="*/ 304159 h 790687"/>
                <a:gd name="connsiteX6" fmla="*/ 1145153 w 2136011"/>
                <a:gd name="connsiteY6" fmla="*/ 261248 h 790687"/>
                <a:gd name="connsiteX7" fmla="*/ 1133989 w 2136011"/>
                <a:gd name="connsiteY7" fmla="*/ 228718 h 790687"/>
                <a:gd name="connsiteX8" fmla="*/ 1068011 w 2136011"/>
                <a:gd name="connsiteY8" fmla="*/ 229416 h 790687"/>
                <a:gd name="connsiteX9" fmla="*/ 660520 w 2136011"/>
                <a:gd name="connsiteY9" fmla="*/ 201562 h 790687"/>
                <a:gd name="connsiteX10" fmla="*/ 644543 w 2136011"/>
                <a:gd name="connsiteY10" fmla="*/ 247696 h 790687"/>
                <a:gd name="connsiteX11" fmla="*/ 640780 w 2136011"/>
                <a:gd name="connsiteY11" fmla="*/ 277807 h 790687"/>
                <a:gd name="connsiteX12" fmla="*/ 640780 w 2136011"/>
                <a:gd name="connsiteY12" fmla="*/ 309423 h 790687"/>
                <a:gd name="connsiteX13" fmla="*/ 612927 w 2136011"/>
                <a:gd name="connsiteY13" fmla="*/ 335776 h 790687"/>
                <a:gd name="connsiteX14" fmla="*/ 585451 w 2136011"/>
                <a:gd name="connsiteY14" fmla="*/ 327121 h 790687"/>
                <a:gd name="connsiteX15" fmla="*/ 571527 w 2136011"/>
                <a:gd name="connsiteY15" fmla="*/ 305666 h 790687"/>
                <a:gd name="connsiteX16" fmla="*/ 595386 w 2136011"/>
                <a:gd name="connsiteY16" fmla="*/ 191485 h 790687"/>
                <a:gd name="connsiteX17" fmla="*/ 337660 w 2136011"/>
                <a:gd name="connsiteY17" fmla="*/ 133684 h 790687"/>
                <a:gd name="connsiteX18" fmla="*/ 256377 w 2136011"/>
                <a:gd name="connsiteY18" fmla="*/ 171478 h 790687"/>
                <a:gd name="connsiteX19" fmla="*/ 229888 w 2136011"/>
                <a:gd name="connsiteY19" fmla="*/ 126157 h 790687"/>
                <a:gd name="connsiteX20" fmla="*/ 262917 w 2136011"/>
                <a:gd name="connsiteY20" fmla="*/ 110800 h 790687"/>
                <a:gd name="connsiteX21" fmla="*/ 0 w 2136011"/>
                <a:gd name="connsiteY21" fmla="*/ 0 h 790687"/>
                <a:gd name="connsiteX22" fmla="*/ 0 w 2136011"/>
                <a:gd name="connsiteY22" fmla="*/ 348561 h 790687"/>
                <a:gd name="connsiteX23" fmla="*/ 883197 w 2136011"/>
                <a:gd name="connsiteY23" fmla="*/ 790687 h 790687"/>
                <a:gd name="connsiteX24" fmla="*/ 1042530 w 2136011"/>
                <a:gd name="connsiteY24" fmla="*/ 669043 h 790687"/>
                <a:gd name="connsiteX25" fmla="*/ 1093487 w 2136011"/>
                <a:gd name="connsiteY25" fmla="*/ 669043 h 790687"/>
                <a:gd name="connsiteX26" fmla="*/ 1252820 w 2136011"/>
                <a:gd name="connsiteY26" fmla="*/ 790687 h 790687"/>
                <a:gd name="connsiteX27" fmla="*/ 1967216 w 2136011"/>
                <a:gd name="connsiteY27" fmla="*/ 433062 h 790687"/>
                <a:gd name="connsiteX28" fmla="*/ 1735412 w 2136011"/>
                <a:gd name="connsiteY28" fmla="*/ 238900 h 790687"/>
                <a:gd name="connsiteX29" fmla="*/ 1772524 w 2136011"/>
                <a:gd name="connsiteY29" fmla="*/ 201788 h 790687"/>
                <a:gd name="connsiteX30" fmla="*/ 2022744 w 2136011"/>
                <a:gd name="connsiteY30" fmla="*/ 405266 h 790687"/>
                <a:gd name="connsiteX31" fmla="*/ 2136011 w 2136011"/>
                <a:gd name="connsiteY31" fmla="*/ 348567 h 790687"/>
                <a:gd name="connsiteX32" fmla="*/ 2136011 w 2136011"/>
                <a:gd name="connsiteY32" fmla="*/ 5 h 790687"/>
                <a:gd name="connsiteX33" fmla="*/ 1517516 w 2136011"/>
                <a:gd name="connsiteY33" fmla="*/ 195264 h 790687"/>
                <a:gd name="connsiteX34" fmla="*/ 1509885 w 2136011"/>
                <a:gd name="connsiteY34" fmla="*/ 205919 h 790687"/>
                <a:gd name="connsiteX35" fmla="*/ 128535 w 2136011"/>
                <a:gd name="connsiteY35" fmla="*/ 229416 h 790687"/>
                <a:gd name="connsiteX36" fmla="*/ 128535 w 2136011"/>
                <a:gd name="connsiteY36" fmla="*/ 176931 h 790687"/>
                <a:gd name="connsiteX37" fmla="*/ 128535 w 2136011"/>
                <a:gd name="connsiteY37" fmla="*/ 229416 h 790687"/>
                <a:gd name="connsiteX38" fmla="*/ 777272 w 2136011"/>
                <a:gd name="connsiteY38" fmla="*/ 468127 h 790687"/>
                <a:gd name="connsiteX39" fmla="*/ 763322 w 2136011"/>
                <a:gd name="connsiteY39" fmla="*/ 417516 h 790687"/>
                <a:gd name="connsiteX40" fmla="*/ 1230530 w 2136011"/>
                <a:gd name="connsiteY40" fmla="*/ 375916 h 790687"/>
                <a:gd name="connsiteX41" fmla="*/ 1230530 w 2136011"/>
                <a:gd name="connsiteY41" fmla="*/ 428401 h 790687"/>
                <a:gd name="connsiteX42" fmla="*/ 777272 w 2136011"/>
                <a:gd name="connsiteY42" fmla="*/ 468127 h 790687"/>
                <a:gd name="connsiteX43" fmla="*/ 1293680 w 2136011"/>
                <a:gd name="connsiteY43" fmla="*/ 520884 h 790687"/>
                <a:gd name="connsiteX44" fmla="*/ 1036463 w 2136011"/>
                <a:gd name="connsiteY44" fmla="*/ 522816 h 790687"/>
                <a:gd name="connsiteX45" fmla="*/ 1036463 w 2136011"/>
                <a:gd name="connsiteY45" fmla="*/ 470331 h 790687"/>
                <a:gd name="connsiteX46" fmla="*/ 1293680 w 2136011"/>
                <a:gd name="connsiteY46" fmla="*/ 468400 h 790687"/>
                <a:gd name="connsiteX47" fmla="*/ 1293680 w 2136011"/>
                <a:gd name="connsiteY47" fmla="*/ 520884 h 790687"/>
                <a:gd name="connsiteX48" fmla="*/ 1507250 w 2136011"/>
                <a:gd name="connsiteY48" fmla="*/ 288729 h 790687"/>
                <a:gd name="connsiteX49" fmla="*/ 1496333 w 2136011"/>
                <a:gd name="connsiteY49" fmla="*/ 299268 h 790687"/>
                <a:gd name="connsiteX50" fmla="*/ 1486923 w 2136011"/>
                <a:gd name="connsiteY50" fmla="*/ 302658 h 790687"/>
                <a:gd name="connsiteX51" fmla="*/ 1480903 w 2136011"/>
                <a:gd name="connsiteY51" fmla="*/ 304915 h 790687"/>
                <a:gd name="connsiteX52" fmla="*/ 1435740 w 2136011"/>
                <a:gd name="connsiteY52" fmla="*/ 265772 h 790687"/>
                <a:gd name="connsiteX53" fmla="*/ 1450042 w 2136011"/>
                <a:gd name="connsiteY53" fmla="*/ 244316 h 790687"/>
                <a:gd name="connsiteX54" fmla="*/ 1473382 w 2136011"/>
                <a:gd name="connsiteY54" fmla="*/ 234150 h 790687"/>
                <a:gd name="connsiteX55" fmla="*/ 1497095 w 2136011"/>
                <a:gd name="connsiteY55" fmla="*/ 244689 h 790687"/>
                <a:gd name="connsiteX56" fmla="*/ 1510268 w 2136011"/>
                <a:gd name="connsiteY56" fmla="*/ 268024 h 790687"/>
                <a:gd name="connsiteX57" fmla="*/ 1507250 w 2136011"/>
                <a:gd name="connsiteY57" fmla="*/ 288729 h 79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136011" h="790687">
                  <a:moveTo>
                    <a:pt x="1509885" y="205919"/>
                  </a:moveTo>
                  <a:cubicBezTo>
                    <a:pt x="1504616" y="209682"/>
                    <a:pt x="1499719" y="211072"/>
                    <a:pt x="1495205" y="210060"/>
                  </a:cubicBezTo>
                  <a:cubicBezTo>
                    <a:pt x="1486230" y="208301"/>
                    <a:pt x="1478825" y="205561"/>
                    <a:pt x="1472815" y="201956"/>
                  </a:cubicBezTo>
                  <a:cubicBezTo>
                    <a:pt x="1415738" y="209981"/>
                    <a:pt x="1355223" y="216583"/>
                    <a:pt x="1291291" y="221302"/>
                  </a:cubicBezTo>
                  <a:cubicBezTo>
                    <a:pt x="1283083" y="236370"/>
                    <a:pt x="1273830" y="250971"/>
                    <a:pt x="1263343" y="265016"/>
                  </a:cubicBezTo>
                  <a:cubicBezTo>
                    <a:pt x="1243772" y="291610"/>
                    <a:pt x="1221188" y="304658"/>
                    <a:pt x="1195591" y="304159"/>
                  </a:cubicBezTo>
                  <a:cubicBezTo>
                    <a:pt x="1173007" y="303655"/>
                    <a:pt x="1156185" y="289348"/>
                    <a:pt x="1145153" y="261248"/>
                  </a:cubicBezTo>
                  <a:cubicBezTo>
                    <a:pt x="1140939" y="250830"/>
                    <a:pt x="1137275" y="239939"/>
                    <a:pt x="1133989" y="228718"/>
                  </a:cubicBezTo>
                  <a:cubicBezTo>
                    <a:pt x="1112324" y="229174"/>
                    <a:pt x="1090343" y="229416"/>
                    <a:pt x="1068011" y="229416"/>
                  </a:cubicBezTo>
                  <a:cubicBezTo>
                    <a:pt x="916902" y="229416"/>
                    <a:pt x="781051" y="218641"/>
                    <a:pt x="660520" y="201562"/>
                  </a:cubicBezTo>
                  <a:cubicBezTo>
                    <a:pt x="653718" y="220011"/>
                    <a:pt x="648380" y="235410"/>
                    <a:pt x="644543" y="247696"/>
                  </a:cubicBezTo>
                  <a:cubicBezTo>
                    <a:pt x="642029" y="255716"/>
                    <a:pt x="640780" y="265761"/>
                    <a:pt x="640780" y="277807"/>
                  </a:cubicBezTo>
                  <a:cubicBezTo>
                    <a:pt x="641274" y="294366"/>
                    <a:pt x="641274" y="304910"/>
                    <a:pt x="640780" y="309423"/>
                  </a:cubicBezTo>
                  <a:cubicBezTo>
                    <a:pt x="639274" y="326985"/>
                    <a:pt x="629984" y="335776"/>
                    <a:pt x="612927" y="335776"/>
                  </a:cubicBezTo>
                  <a:cubicBezTo>
                    <a:pt x="604387" y="336773"/>
                    <a:pt x="595234" y="333892"/>
                    <a:pt x="585451" y="327121"/>
                  </a:cubicBezTo>
                  <a:cubicBezTo>
                    <a:pt x="575663" y="320346"/>
                    <a:pt x="571018" y="313192"/>
                    <a:pt x="571527" y="305666"/>
                  </a:cubicBezTo>
                  <a:cubicBezTo>
                    <a:pt x="572907" y="272054"/>
                    <a:pt x="580911" y="233966"/>
                    <a:pt x="595386" y="191485"/>
                  </a:cubicBezTo>
                  <a:cubicBezTo>
                    <a:pt x="498494" y="175241"/>
                    <a:pt x="412545" y="155092"/>
                    <a:pt x="337660" y="133684"/>
                  </a:cubicBezTo>
                  <a:cubicBezTo>
                    <a:pt x="310568" y="146280"/>
                    <a:pt x="283475" y="158882"/>
                    <a:pt x="256377" y="171478"/>
                  </a:cubicBezTo>
                  <a:cubicBezTo>
                    <a:pt x="225910" y="185644"/>
                    <a:pt x="199290" y="140386"/>
                    <a:pt x="229888" y="126157"/>
                  </a:cubicBezTo>
                  <a:cubicBezTo>
                    <a:pt x="240899" y="121040"/>
                    <a:pt x="251905" y="115918"/>
                    <a:pt x="262917" y="110800"/>
                  </a:cubicBezTo>
                  <a:cubicBezTo>
                    <a:pt x="134513" y="68792"/>
                    <a:pt x="46617" y="25639"/>
                    <a:pt x="0" y="0"/>
                  </a:cubicBezTo>
                  <a:lnTo>
                    <a:pt x="0" y="348561"/>
                  </a:lnTo>
                  <a:lnTo>
                    <a:pt x="883197" y="790687"/>
                  </a:lnTo>
                  <a:lnTo>
                    <a:pt x="1042530" y="669043"/>
                  </a:lnTo>
                  <a:cubicBezTo>
                    <a:pt x="1057577" y="657549"/>
                    <a:pt x="1078445" y="657560"/>
                    <a:pt x="1093487" y="669043"/>
                  </a:cubicBezTo>
                  <a:lnTo>
                    <a:pt x="1252820" y="790687"/>
                  </a:lnTo>
                  <a:lnTo>
                    <a:pt x="1967216" y="433062"/>
                  </a:lnTo>
                  <a:cubicBezTo>
                    <a:pt x="1881750" y="379359"/>
                    <a:pt x="1803532" y="314084"/>
                    <a:pt x="1735412" y="238900"/>
                  </a:cubicBezTo>
                  <a:cubicBezTo>
                    <a:pt x="1712770" y="213907"/>
                    <a:pt x="1749798" y="176700"/>
                    <a:pt x="1772524" y="201788"/>
                  </a:cubicBezTo>
                  <a:cubicBezTo>
                    <a:pt x="1845462" y="282294"/>
                    <a:pt x="1929972" y="350776"/>
                    <a:pt x="2022744" y="405266"/>
                  </a:cubicBezTo>
                  <a:lnTo>
                    <a:pt x="2136011" y="348567"/>
                  </a:lnTo>
                  <a:lnTo>
                    <a:pt x="2136011" y="5"/>
                  </a:lnTo>
                  <a:cubicBezTo>
                    <a:pt x="2054555" y="44806"/>
                    <a:pt x="1847204" y="143068"/>
                    <a:pt x="1517516" y="195264"/>
                  </a:cubicBezTo>
                  <a:cubicBezTo>
                    <a:pt x="1516918" y="199090"/>
                    <a:pt x="1514451" y="202654"/>
                    <a:pt x="1509885" y="205919"/>
                  </a:cubicBezTo>
                  <a:close/>
                  <a:moveTo>
                    <a:pt x="128535" y="229416"/>
                  </a:moveTo>
                  <a:cubicBezTo>
                    <a:pt x="94709" y="229416"/>
                    <a:pt x="94761" y="176931"/>
                    <a:pt x="128535" y="176931"/>
                  </a:cubicBezTo>
                  <a:cubicBezTo>
                    <a:pt x="162361" y="176931"/>
                    <a:pt x="162309" y="229416"/>
                    <a:pt x="128535" y="229416"/>
                  </a:cubicBezTo>
                  <a:close/>
                  <a:moveTo>
                    <a:pt x="777272" y="468127"/>
                  </a:moveTo>
                  <a:cubicBezTo>
                    <a:pt x="744522" y="476734"/>
                    <a:pt x="730682" y="426097"/>
                    <a:pt x="763322" y="417516"/>
                  </a:cubicBezTo>
                  <a:cubicBezTo>
                    <a:pt x="915590" y="377496"/>
                    <a:pt x="1073590" y="363215"/>
                    <a:pt x="1230530" y="375916"/>
                  </a:cubicBezTo>
                  <a:cubicBezTo>
                    <a:pt x="1264020" y="378625"/>
                    <a:pt x="1264199" y="431125"/>
                    <a:pt x="1230530" y="428401"/>
                  </a:cubicBezTo>
                  <a:cubicBezTo>
                    <a:pt x="1077973" y="416051"/>
                    <a:pt x="925321" y="429215"/>
                    <a:pt x="777272" y="468127"/>
                  </a:cubicBezTo>
                  <a:close/>
                  <a:moveTo>
                    <a:pt x="1293680" y="520884"/>
                  </a:moveTo>
                  <a:cubicBezTo>
                    <a:pt x="1207961" y="512471"/>
                    <a:pt x="1122044" y="513117"/>
                    <a:pt x="1036463" y="522816"/>
                  </a:cubicBezTo>
                  <a:cubicBezTo>
                    <a:pt x="1002898" y="526621"/>
                    <a:pt x="1003282" y="474089"/>
                    <a:pt x="1036463" y="470331"/>
                  </a:cubicBezTo>
                  <a:cubicBezTo>
                    <a:pt x="1122044" y="460632"/>
                    <a:pt x="1207961" y="459986"/>
                    <a:pt x="1293680" y="468400"/>
                  </a:cubicBezTo>
                  <a:cubicBezTo>
                    <a:pt x="1327039" y="471675"/>
                    <a:pt x="1327270" y="524180"/>
                    <a:pt x="1293680" y="520884"/>
                  </a:cubicBezTo>
                  <a:close/>
                  <a:moveTo>
                    <a:pt x="1507250" y="288729"/>
                  </a:moveTo>
                  <a:cubicBezTo>
                    <a:pt x="1504237" y="295505"/>
                    <a:pt x="1500590" y="299011"/>
                    <a:pt x="1496333" y="299268"/>
                  </a:cubicBezTo>
                  <a:cubicBezTo>
                    <a:pt x="1492066" y="299514"/>
                    <a:pt x="1488928" y="300643"/>
                    <a:pt x="1486923" y="302658"/>
                  </a:cubicBezTo>
                  <a:cubicBezTo>
                    <a:pt x="1484913" y="304658"/>
                    <a:pt x="1482902" y="305408"/>
                    <a:pt x="1480903" y="304915"/>
                  </a:cubicBezTo>
                  <a:cubicBezTo>
                    <a:pt x="1454298" y="294870"/>
                    <a:pt x="1439241" y="281827"/>
                    <a:pt x="1435740" y="265772"/>
                  </a:cubicBezTo>
                  <a:cubicBezTo>
                    <a:pt x="1434233" y="258739"/>
                    <a:pt x="1438999" y="251596"/>
                    <a:pt x="1450042" y="244316"/>
                  </a:cubicBezTo>
                  <a:cubicBezTo>
                    <a:pt x="1461080" y="237047"/>
                    <a:pt x="1468863" y="233657"/>
                    <a:pt x="1473382" y="234150"/>
                  </a:cubicBezTo>
                  <a:cubicBezTo>
                    <a:pt x="1481401" y="235163"/>
                    <a:pt x="1489306" y="238669"/>
                    <a:pt x="1497095" y="244689"/>
                  </a:cubicBezTo>
                  <a:cubicBezTo>
                    <a:pt x="1504867" y="250709"/>
                    <a:pt x="1509255" y="258487"/>
                    <a:pt x="1510268" y="268024"/>
                  </a:cubicBezTo>
                  <a:cubicBezTo>
                    <a:pt x="1511260" y="275046"/>
                    <a:pt x="1510258" y="281953"/>
                    <a:pt x="1507250" y="288729"/>
                  </a:cubicBezTo>
                  <a:close/>
                </a:path>
              </a:pathLst>
            </a:custGeom>
            <a:solidFill>
              <a:srgbClr val="C9BB9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Đồ họa 3">
              <a:extLst>
                <a:ext uri="{FF2B5EF4-FFF2-40B4-BE49-F238E27FC236}">
                  <a16:creationId xmlns:a16="http://schemas.microsoft.com/office/drawing/2014/main" id="{56DDF0BC-A3CE-483E-94A6-B47CEB83FD42}"/>
                </a:ext>
              </a:extLst>
            </p:cNvPr>
            <p:cNvSpPr/>
            <p:nvPr/>
          </p:nvSpPr>
          <p:spPr>
            <a:xfrm>
              <a:off x="3237602" y="2074788"/>
              <a:ext cx="182415" cy="416618"/>
            </a:xfrm>
            <a:custGeom>
              <a:avLst/>
              <a:gdLst>
                <a:gd name="connsiteX0" fmla="*/ 176359 w 182415"/>
                <a:gd name="connsiteY0" fmla="*/ 413585 h 416618"/>
                <a:gd name="connsiteX1" fmla="*/ 182416 w 182415"/>
                <a:gd name="connsiteY1" fmla="*/ 416618 h 416618"/>
                <a:gd name="connsiteX2" fmla="*/ 182416 w 182415"/>
                <a:gd name="connsiteY2" fmla="*/ 0 h 416618"/>
                <a:gd name="connsiteX3" fmla="*/ 0 w 182415"/>
                <a:gd name="connsiteY3" fmla="*/ 187491 h 416618"/>
                <a:gd name="connsiteX4" fmla="*/ 176359 w 182415"/>
                <a:gd name="connsiteY4" fmla="*/ 413585 h 41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415" h="416618">
                  <a:moveTo>
                    <a:pt x="176359" y="413585"/>
                  </a:moveTo>
                  <a:lnTo>
                    <a:pt x="182416" y="416618"/>
                  </a:lnTo>
                  <a:lnTo>
                    <a:pt x="182416" y="0"/>
                  </a:lnTo>
                  <a:lnTo>
                    <a:pt x="0" y="187491"/>
                  </a:lnTo>
                  <a:cubicBezTo>
                    <a:pt x="44964" y="205073"/>
                    <a:pt x="142533" y="260209"/>
                    <a:pt x="176359" y="413585"/>
                  </a:cubicBezTo>
                  <a:close/>
                </a:path>
              </a:pathLst>
            </a:custGeom>
            <a:solidFill>
              <a:srgbClr val="B33A3B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Đồ họa 3">
              <a:extLst>
                <a:ext uri="{FF2B5EF4-FFF2-40B4-BE49-F238E27FC236}">
                  <a16:creationId xmlns:a16="http://schemas.microsoft.com/office/drawing/2014/main" id="{9C207714-35E9-4715-8760-0833D9A3A214}"/>
                </a:ext>
              </a:extLst>
            </p:cNvPr>
            <p:cNvSpPr/>
            <p:nvPr/>
          </p:nvSpPr>
          <p:spPr>
            <a:xfrm>
              <a:off x="2709139" y="1894324"/>
              <a:ext cx="299997" cy="526977"/>
            </a:xfrm>
            <a:custGeom>
              <a:avLst/>
              <a:gdLst>
                <a:gd name="connsiteX0" fmla="*/ 8539 w 299997"/>
                <a:gd name="connsiteY0" fmla="*/ 0 h 526977"/>
                <a:gd name="connsiteX1" fmla="*/ 0 w 299997"/>
                <a:gd name="connsiteY1" fmla="*/ 42570 h 526977"/>
                <a:gd name="connsiteX2" fmla="*/ 281166 w 299997"/>
                <a:gd name="connsiteY2" fmla="*/ 526978 h 526977"/>
                <a:gd name="connsiteX3" fmla="*/ 299997 w 299997"/>
                <a:gd name="connsiteY3" fmla="*/ 481311 h 526977"/>
                <a:gd name="connsiteX4" fmla="*/ 8539 w 299997"/>
                <a:gd name="connsiteY4" fmla="*/ 0 h 52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997" h="526977">
                  <a:moveTo>
                    <a:pt x="8539" y="0"/>
                  </a:moveTo>
                  <a:lnTo>
                    <a:pt x="0" y="42570"/>
                  </a:lnTo>
                  <a:lnTo>
                    <a:pt x="281166" y="526978"/>
                  </a:lnTo>
                  <a:cubicBezTo>
                    <a:pt x="282572" y="510277"/>
                    <a:pt x="289243" y="494532"/>
                    <a:pt x="299997" y="481311"/>
                  </a:cubicBezTo>
                  <a:lnTo>
                    <a:pt x="8539" y="0"/>
                  </a:lnTo>
                  <a:close/>
                </a:path>
              </a:pathLst>
            </a:custGeom>
            <a:solidFill>
              <a:srgbClr val="FFFFF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Đồ họa 3">
              <a:extLst>
                <a:ext uri="{FF2B5EF4-FFF2-40B4-BE49-F238E27FC236}">
                  <a16:creationId xmlns:a16="http://schemas.microsoft.com/office/drawing/2014/main" id="{0D79455B-03BB-4EAD-A09A-81B241F00F06}"/>
                </a:ext>
              </a:extLst>
            </p:cNvPr>
            <p:cNvSpPr/>
            <p:nvPr/>
          </p:nvSpPr>
          <p:spPr>
            <a:xfrm>
              <a:off x="2635755" y="1956104"/>
              <a:ext cx="354229" cy="591014"/>
            </a:xfrm>
            <a:custGeom>
              <a:avLst/>
              <a:gdLst>
                <a:gd name="connsiteX0" fmla="*/ 354230 w 354229"/>
                <a:gd name="connsiteY0" fmla="*/ 569196 h 591014"/>
                <a:gd name="connsiteX1" fmla="*/ 28378 w 354229"/>
                <a:gd name="connsiteY1" fmla="*/ 7799 h 591014"/>
                <a:gd name="connsiteX2" fmla="*/ 0 w 354229"/>
                <a:gd name="connsiteY2" fmla="*/ 0 h 591014"/>
                <a:gd name="connsiteX3" fmla="*/ 354230 w 354229"/>
                <a:gd name="connsiteY3" fmla="*/ 591014 h 59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229" h="591014">
                  <a:moveTo>
                    <a:pt x="354230" y="569196"/>
                  </a:moveTo>
                  <a:lnTo>
                    <a:pt x="28378" y="7799"/>
                  </a:lnTo>
                  <a:lnTo>
                    <a:pt x="0" y="0"/>
                  </a:lnTo>
                  <a:lnTo>
                    <a:pt x="354230" y="591014"/>
                  </a:lnTo>
                  <a:close/>
                </a:path>
              </a:pathLst>
            </a:custGeom>
            <a:solidFill>
              <a:srgbClr val="FFFFF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Đồ họa 3">
              <a:extLst>
                <a:ext uri="{FF2B5EF4-FFF2-40B4-BE49-F238E27FC236}">
                  <a16:creationId xmlns:a16="http://schemas.microsoft.com/office/drawing/2014/main" id="{E022EB96-EEF5-4719-A3E8-10591D739860}"/>
                </a:ext>
              </a:extLst>
            </p:cNvPr>
            <p:cNvSpPr/>
            <p:nvPr/>
          </p:nvSpPr>
          <p:spPr>
            <a:xfrm>
              <a:off x="2879131" y="1818274"/>
              <a:ext cx="260738" cy="441238"/>
            </a:xfrm>
            <a:custGeom>
              <a:avLst/>
              <a:gdLst>
                <a:gd name="connsiteX0" fmla="*/ 0 w 260738"/>
                <a:gd name="connsiteY0" fmla="*/ 20873 h 441238"/>
                <a:gd name="connsiteX1" fmla="*/ 243996 w 260738"/>
                <a:gd name="connsiteY1" fmla="*/ 441239 h 441238"/>
                <a:gd name="connsiteX2" fmla="*/ 260739 w 260738"/>
                <a:gd name="connsiteY2" fmla="*/ 424029 h 441238"/>
                <a:gd name="connsiteX3" fmla="*/ 5348 w 260738"/>
                <a:gd name="connsiteY3" fmla="*/ 0 h 44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738" h="441238">
                  <a:moveTo>
                    <a:pt x="0" y="20873"/>
                  </a:moveTo>
                  <a:lnTo>
                    <a:pt x="243996" y="441239"/>
                  </a:lnTo>
                  <a:lnTo>
                    <a:pt x="260739" y="424029"/>
                  </a:lnTo>
                  <a:lnTo>
                    <a:pt x="5348" y="0"/>
                  </a:lnTo>
                  <a:close/>
                </a:path>
              </a:pathLst>
            </a:custGeom>
            <a:solidFill>
              <a:srgbClr val="FDF14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Đồ họa 3">
              <a:extLst>
                <a:ext uri="{FF2B5EF4-FFF2-40B4-BE49-F238E27FC236}">
                  <a16:creationId xmlns:a16="http://schemas.microsoft.com/office/drawing/2014/main" id="{54103E0C-835F-46F3-959A-13EAB2D93421}"/>
                </a:ext>
              </a:extLst>
            </p:cNvPr>
            <p:cNvSpPr/>
            <p:nvPr/>
          </p:nvSpPr>
          <p:spPr>
            <a:xfrm>
              <a:off x="2855141" y="2005791"/>
              <a:ext cx="15212" cy="15745"/>
            </a:xfrm>
            <a:custGeom>
              <a:avLst/>
              <a:gdLst>
                <a:gd name="connsiteX0" fmla="*/ 7605 w 15212"/>
                <a:gd name="connsiteY0" fmla="*/ 0 h 15745"/>
                <a:gd name="connsiteX1" fmla="*/ 7605 w 15212"/>
                <a:gd name="connsiteY1" fmla="*/ 15745 h 15745"/>
                <a:gd name="connsiteX2" fmla="*/ 7605 w 15212"/>
                <a:gd name="connsiteY2" fmla="*/ 0 h 1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2" h="15745">
                  <a:moveTo>
                    <a:pt x="7605" y="0"/>
                  </a:moveTo>
                  <a:cubicBezTo>
                    <a:pt x="-2524" y="0"/>
                    <a:pt x="-2546" y="15745"/>
                    <a:pt x="7605" y="15745"/>
                  </a:cubicBezTo>
                  <a:cubicBezTo>
                    <a:pt x="17740" y="15745"/>
                    <a:pt x="17756" y="0"/>
                    <a:pt x="7605" y="0"/>
                  </a:cubicBezTo>
                  <a:close/>
                </a:path>
              </a:pathLst>
            </a:custGeom>
            <a:solidFill>
              <a:srgbClr val="EFAF3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Đồ họa 3">
              <a:extLst>
                <a:ext uri="{FF2B5EF4-FFF2-40B4-BE49-F238E27FC236}">
                  <a16:creationId xmlns:a16="http://schemas.microsoft.com/office/drawing/2014/main" id="{2E5F6464-415B-4560-A24E-B7008B15BD13}"/>
                </a:ext>
              </a:extLst>
            </p:cNvPr>
            <p:cNvSpPr/>
            <p:nvPr/>
          </p:nvSpPr>
          <p:spPr>
            <a:xfrm>
              <a:off x="2890822" y="2069707"/>
              <a:ext cx="44500" cy="68751"/>
            </a:xfrm>
            <a:custGeom>
              <a:avLst/>
              <a:gdLst>
                <a:gd name="connsiteX0" fmla="*/ 12988 w 44500"/>
                <a:gd name="connsiteY0" fmla="*/ 2708 h 68751"/>
                <a:gd name="connsiteX1" fmla="*/ 1856 w 44500"/>
                <a:gd name="connsiteY1" fmla="*/ 13840 h 68751"/>
                <a:gd name="connsiteX2" fmla="*/ 28854 w 44500"/>
                <a:gd name="connsiteY2" fmla="*/ 63333 h 68751"/>
                <a:gd name="connsiteX3" fmla="*/ 44038 w 44500"/>
                <a:gd name="connsiteY3" fmla="*/ 59150 h 68751"/>
                <a:gd name="connsiteX4" fmla="*/ 12988 w 44500"/>
                <a:gd name="connsiteY4" fmla="*/ 2708 h 6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00" h="68751">
                  <a:moveTo>
                    <a:pt x="12988" y="2708"/>
                  </a:moveTo>
                  <a:cubicBezTo>
                    <a:pt x="6669" y="-5212"/>
                    <a:pt x="-4406" y="5994"/>
                    <a:pt x="1856" y="13840"/>
                  </a:cubicBezTo>
                  <a:cubicBezTo>
                    <a:pt x="13707" y="28704"/>
                    <a:pt x="22713" y="45357"/>
                    <a:pt x="28854" y="63333"/>
                  </a:cubicBezTo>
                  <a:cubicBezTo>
                    <a:pt x="32113" y="72870"/>
                    <a:pt x="47329" y="68771"/>
                    <a:pt x="44038" y="59150"/>
                  </a:cubicBezTo>
                  <a:cubicBezTo>
                    <a:pt x="36968" y="38461"/>
                    <a:pt x="26613" y="19787"/>
                    <a:pt x="12988" y="2708"/>
                  </a:cubicBezTo>
                  <a:close/>
                </a:path>
              </a:pathLst>
            </a:custGeom>
            <a:solidFill>
              <a:srgbClr val="EFAF3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Đồ họa 3">
              <a:extLst>
                <a:ext uri="{FF2B5EF4-FFF2-40B4-BE49-F238E27FC236}">
                  <a16:creationId xmlns:a16="http://schemas.microsoft.com/office/drawing/2014/main" id="{9BBCAB84-BC3F-4933-B5F1-6ED0E6705A82}"/>
                </a:ext>
              </a:extLst>
            </p:cNvPr>
            <p:cNvSpPr/>
            <p:nvPr/>
          </p:nvSpPr>
          <p:spPr>
            <a:xfrm>
              <a:off x="2977608" y="2247221"/>
              <a:ext cx="15208" cy="15745"/>
            </a:xfrm>
            <a:custGeom>
              <a:avLst/>
              <a:gdLst>
                <a:gd name="connsiteX0" fmla="*/ 7605 w 15208"/>
                <a:gd name="connsiteY0" fmla="*/ 0 h 15745"/>
                <a:gd name="connsiteX1" fmla="*/ 7605 w 15208"/>
                <a:gd name="connsiteY1" fmla="*/ 15745 h 15745"/>
                <a:gd name="connsiteX2" fmla="*/ 7605 w 15208"/>
                <a:gd name="connsiteY2" fmla="*/ 0 h 1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8" h="15745">
                  <a:moveTo>
                    <a:pt x="7605" y="0"/>
                  </a:moveTo>
                  <a:cubicBezTo>
                    <a:pt x="-2525" y="0"/>
                    <a:pt x="-2545" y="15745"/>
                    <a:pt x="7605" y="15745"/>
                  </a:cubicBezTo>
                  <a:cubicBezTo>
                    <a:pt x="17735" y="15745"/>
                    <a:pt x="17750" y="0"/>
                    <a:pt x="7605" y="0"/>
                  </a:cubicBezTo>
                  <a:close/>
                </a:path>
              </a:pathLst>
            </a:custGeom>
            <a:solidFill>
              <a:srgbClr val="EFAF3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Đồ họa 3">
              <a:extLst>
                <a:ext uri="{FF2B5EF4-FFF2-40B4-BE49-F238E27FC236}">
                  <a16:creationId xmlns:a16="http://schemas.microsoft.com/office/drawing/2014/main" id="{C6026532-3FC0-4894-B168-701BD38E7367}"/>
                </a:ext>
              </a:extLst>
            </p:cNvPr>
            <p:cNvSpPr/>
            <p:nvPr/>
          </p:nvSpPr>
          <p:spPr>
            <a:xfrm>
              <a:off x="2602841" y="1484587"/>
              <a:ext cx="273697" cy="324649"/>
            </a:xfrm>
            <a:custGeom>
              <a:avLst/>
              <a:gdLst>
                <a:gd name="connsiteX0" fmla="*/ 116012 w 273697"/>
                <a:gd name="connsiteY0" fmla="*/ 286818 h 324649"/>
                <a:gd name="connsiteX1" fmla="*/ 229773 w 273697"/>
                <a:gd name="connsiteY1" fmla="*/ 324649 h 324649"/>
                <a:gd name="connsiteX2" fmla="*/ 273697 w 273697"/>
                <a:gd name="connsiteY2" fmla="*/ 153208 h 324649"/>
                <a:gd name="connsiteX3" fmla="*/ 0 w 273697"/>
                <a:gd name="connsiteY3" fmla="*/ 0 h 324649"/>
                <a:gd name="connsiteX4" fmla="*/ 105678 w 273697"/>
                <a:gd name="connsiteY4" fmla="*/ 285622 h 324649"/>
                <a:gd name="connsiteX5" fmla="*/ 116012 w 273697"/>
                <a:gd name="connsiteY5" fmla="*/ 286818 h 32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697" h="324649">
                  <a:moveTo>
                    <a:pt x="116012" y="286818"/>
                  </a:moveTo>
                  <a:lnTo>
                    <a:pt x="229773" y="324649"/>
                  </a:lnTo>
                  <a:lnTo>
                    <a:pt x="273697" y="153208"/>
                  </a:lnTo>
                  <a:lnTo>
                    <a:pt x="0" y="0"/>
                  </a:lnTo>
                  <a:cubicBezTo>
                    <a:pt x="24432" y="33590"/>
                    <a:pt x="98572" y="146369"/>
                    <a:pt x="105678" y="285622"/>
                  </a:cubicBezTo>
                  <a:cubicBezTo>
                    <a:pt x="109137" y="285349"/>
                    <a:pt x="112648" y="285700"/>
                    <a:pt x="116012" y="286818"/>
                  </a:cubicBezTo>
                  <a:close/>
                </a:path>
              </a:pathLst>
            </a:custGeom>
            <a:solidFill>
              <a:srgbClr val="BBAA8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Đồ họa 3">
              <a:extLst>
                <a:ext uri="{FF2B5EF4-FFF2-40B4-BE49-F238E27FC236}">
                  <a16:creationId xmlns:a16="http://schemas.microsoft.com/office/drawing/2014/main" id="{E0AF6D07-FDF8-4A38-B8E5-69E8189D3FC0}"/>
                </a:ext>
              </a:extLst>
            </p:cNvPr>
            <p:cNvSpPr/>
            <p:nvPr/>
          </p:nvSpPr>
          <p:spPr>
            <a:xfrm>
              <a:off x="2514867" y="1642001"/>
              <a:ext cx="33804" cy="101249"/>
            </a:xfrm>
            <a:custGeom>
              <a:avLst/>
              <a:gdLst>
                <a:gd name="connsiteX0" fmla="*/ 10 w 33804"/>
                <a:gd name="connsiteY0" fmla="*/ 15192 h 101249"/>
                <a:gd name="connsiteX1" fmla="*/ 2304 w 33804"/>
                <a:gd name="connsiteY1" fmla="*/ 86057 h 101249"/>
                <a:gd name="connsiteX2" fmla="*/ 33794 w 33804"/>
                <a:gd name="connsiteY2" fmla="*/ 86057 h 101249"/>
                <a:gd name="connsiteX3" fmla="*/ 31501 w 33804"/>
                <a:gd name="connsiteY3" fmla="*/ 15192 h 101249"/>
                <a:gd name="connsiteX4" fmla="*/ 10 w 33804"/>
                <a:gd name="connsiteY4" fmla="*/ 15192 h 10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4" h="101249">
                  <a:moveTo>
                    <a:pt x="10" y="15192"/>
                  </a:moveTo>
                  <a:cubicBezTo>
                    <a:pt x="776" y="38816"/>
                    <a:pt x="1543" y="62434"/>
                    <a:pt x="2304" y="86057"/>
                  </a:cubicBezTo>
                  <a:cubicBezTo>
                    <a:pt x="2960" y="106269"/>
                    <a:pt x="34450" y="106358"/>
                    <a:pt x="33794" y="86057"/>
                  </a:cubicBezTo>
                  <a:cubicBezTo>
                    <a:pt x="33028" y="62434"/>
                    <a:pt x="32262" y="38816"/>
                    <a:pt x="31501" y="15192"/>
                  </a:cubicBezTo>
                  <a:cubicBezTo>
                    <a:pt x="30845" y="-5019"/>
                    <a:pt x="-646" y="-5109"/>
                    <a:pt x="10" y="15192"/>
                  </a:cubicBezTo>
                  <a:close/>
                </a:path>
              </a:pathLst>
            </a:custGeom>
            <a:solidFill>
              <a:srgbClr val="FFFFF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Đồ họa 3">
              <a:extLst>
                <a:ext uri="{FF2B5EF4-FFF2-40B4-BE49-F238E27FC236}">
                  <a16:creationId xmlns:a16="http://schemas.microsoft.com/office/drawing/2014/main" id="{544E5478-8743-49EA-AF41-E57228764B26}"/>
                </a:ext>
              </a:extLst>
            </p:cNvPr>
            <p:cNvSpPr/>
            <p:nvPr/>
          </p:nvSpPr>
          <p:spPr>
            <a:xfrm>
              <a:off x="2526676" y="1759549"/>
              <a:ext cx="15210" cy="15745"/>
            </a:xfrm>
            <a:custGeom>
              <a:avLst/>
              <a:gdLst>
                <a:gd name="connsiteX0" fmla="*/ 7605 w 15210"/>
                <a:gd name="connsiteY0" fmla="*/ 0 h 15745"/>
                <a:gd name="connsiteX1" fmla="*/ 7605 w 15210"/>
                <a:gd name="connsiteY1" fmla="*/ 15745 h 15745"/>
                <a:gd name="connsiteX2" fmla="*/ 7605 w 15210"/>
                <a:gd name="connsiteY2" fmla="*/ 0 h 1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0" h="15745">
                  <a:moveTo>
                    <a:pt x="7605" y="0"/>
                  </a:moveTo>
                  <a:cubicBezTo>
                    <a:pt x="-2525" y="0"/>
                    <a:pt x="-2545" y="15745"/>
                    <a:pt x="7605" y="15745"/>
                  </a:cubicBezTo>
                  <a:cubicBezTo>
                    <a:pt x="17735" y="15745"/>
                    <a:pt x="17755" y="0"/>
                    <a:pt x="7605" y="0"/>
                  </a:cubicBezTo>
                  <a:close/>
                </a:path>
              </a:pathLst>
            </a:custGeom>
            <a:solidFill>
              <a:srgbClr val="FFFFF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Đồ họa 3">
              <a:extLst>
                <a:ext uri="{FF2B5EF4-FFF2-40B4-BE49-F238E27FC236}">
                  <a16:creationId xmlns:a16="http://schemas.microsoft.com/office/drawing/2014/main" id="{CF07B868-093C-4488-B65D-EA53856F6021}"/>
                </a:ext>
              </a:extLst>
            </p:cNvPr>
            <p:cNvSpPr/>
            <p:nvPr/>
          </p:nvSpPr>
          <p:spPr>
            <a:xfrm>
              <a:off x="5723980" y="2074782"/>
              <a:ext cx="182415" cy="416623"/>
            </a:xfrm>
            <a:custGeom>
              <a:avLst/>
              <a:gdLst>
                <a:gd name="connsiteX0" fmla="*/ 182416 w 182415"/>
                <a:gd name="connsiteY0" fmla="*/ 187491 h 416623"/>
                <a:gd name="connsiteX1" fmla="*/ 0 w 182415"/>
                <a:gd name="connsiteY1" fmla="*/ 0 h 416623"/>
                <a:gd name="connsiteX2" fmla="*/ 0 w 182415"/>
                <a:gd name="connsiteY2" fmla="*/ 416623 h 416623"/>
                <a:gd name="connsiteX3" fmla="*/ 6057 w 182415"/>
                <a:gd name="connsiteY3" fmla="*/ 413590 h 416623"/>
                <a:gd name="connsiteX4" fmla="*/ 182416 w 182415"/>
                <a:gd name="connsiteY4" fmla="*/ 187491 h 41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415" h="416623">
                  <a:moveTo>
                    <a:pt x="182416" y="187491"/>
                  </a:moveTo>
                  <a:lnTo>
                    <a:pt x="0" y="0"/>
                  </a:lnTo>
                  <a:lnTo>
                    <a:pt x="0" y="416623"/>
                  </a:lnTo>
                  <a:lnTo>
                    <a:pt x="6057" y="413590"/>
                  </a:lnTo>
                  <a:cubicBezTo>
                    <a:pt x="39883" y="260214"/>
                    <a:pt x="137452" y="205079"/>
                    <a:pt x="182416" y="187491"/>
                  </a:cubicBezTo>
                  <a:close/>
                </a:path>
              </a:pathLst>
            </a:custGeom>
            <a:solidFill>
              <a:srgbClr val="B33A3B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Đồ họa 3">
              <a:extLst>
                <a:ext uri="{FF2B5EF4-FFF2-40B4-BE49-F238E27FC236}">
                  <a16:creationId xmlns:a16="http://schemas.microsoft.com/office/drawing/2014/main" id="{AF9F9F0C-021A-4976-A361-0F99A128E1CA}"/>
                </a:ext>
              </a:extLst>
            </p:cNvPr>
            <p:cNvSpPr/>
            <p:nvPr/>
          </p:nvSpPr>
          <p:spPr>
            <a:xfrm>
              <a:off x="6134872" y="1894330"/>
              <a:ext cx="300018" cy="526972"/>
            </a:xfrm>
            <a:custGeom>
              <a:avLst/>
              <a:gdLst>
                <a:gd name="connsiteX0" fmla="*/ 18805 w 300018"/>
                <a:gd name="connsiteY0" fmla="*/ 526973 h 526972"/>
                <a:gd name="connsiteX1" fmla="*/ 300018 w 300018"/>
                <a:gd name="connsiteY1" fmla="*/ 42565 h 526972"/>
                <a:gd name="connsiteX2" fmla="*/ 291464 w 300018"/>
                <a:gd name="connsiteY2" fmla="*/ 0 h 526972"/>
                <a:gd name="connsiteX3" fmla="*/ 0 w 300018"/>
                <a:gd name="connsiteY3" fmla="*/ 481306 h 526972"/>
                <a:gd name="connsiteX4" fmla="*/ 18805 w 300018"/>
                <a:gd name="connsiteY4" fmla="*/ 526973 h 52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18" h="526972">
                  <a:moveTo>
                    <a:pt x="18805" y="526973"/>
                  </a:moveTo>
                  <a:lnTo>
                    <a:pt x="300018" y="42565"/>
                  </a:lnTo>
                  <a:lnTo>
                    <a:pt x="291464" y="0"/>
                  </a:lnTo>
                  <a:lnTo>
                    <a:pt x="0" y="481306"/>
                  </a:lnTo>
                  <a:cubicBezTo>
                    <a:pt x="10744" y="494521"/>
                    <a:pt x="17441" y="510267"/>
                    <a:pt x="18805" y="526973"/>
                  </a:cubicBezTo>
                  <a:close/>
                </a:path>
              </a:pathLst>
            </a:custGeom>
            <a:solidFill>
              <a:srgbClr val="FFFFF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Đồ họa 3">
              <a:extLst>
                <a:ext uri="{FF2B5EF4-FFF2-40B4-BE49-F238E27FC236}">
                  <a16:creationId xmlns:a16="http://schemas.microsoft.com/office/drawing/2014/main" id="{A8BA80B6-08C8-4E70-8ED2-417987F00C84}"/>
                </a:ext>
              </a:extLst>
            </p:cNvPr>
            <p:cNvSpPr/>
            <p:nvPr/>
          </p:nvSpPr>
          <p:spPr>
            <a:xfrm>
              <a:off x="6153993" y="1956104"/>
              <a:ext cx="354271" cy="591014"/>
            </a:xfrm>
            <a:custGeom>
              <a:avLst/>
              <a:gdLst>
                <a:gd name="connsiteX0" fmla="*/ 325878 w 354271"/>
                <a:gd name="connsiteY0" fmla="*/ 7799 h 591014"/>
                <a:gd name="connsiteX1" fmla="*/ 0 w 354271"/>
                <a:gd name="connsiteY1" fmla="*/ 569196 h 591014"/>
                <a:gd name="connsiteX2" fmla="*/ 0 w 354271"/>
                <a:gd name="connsiteY2" fmla="*/ 591014 h 591014"/>
                <a:gd name="connsiteX3" fmla="*/ 354272 w 354271"/>
                <a:gd name="connsiteY3" fmla="*/ 0 h 59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271" h="591014">
                  <a:moveTo>
                    <a:pt x="325878" y="7799"/>
                  </a:moveTo>
                  <a:lnTo>
                    <a:pt x="0" y="569196"/>
                  </a:lnTo>
                  <a:lnTo>
                    <a:pt x="0" y="591014"/>
                  </a:lnTo>
                  <a:lnTo>
                    <a:pt x="354272" y="0"/>
                  </a:lnTo>
                  <a:close/>
                </a:path>
              </a:pathLst>
            </a:custGeom>
            <a:solidFill>
              <a:srgbClr val="FFFFF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Đồ họa 3">
              <a:extLst>
                <a:ext uri="{FF2B5EF4-FFF2-40B4-BE49-F238E27FC236}">
                  <a16:creationId xmlns:a16="http://schemas.microsoft.com/office/drawing/2014/main" id="{8EB550B0-684A-48E3-B995-D41EAC309577}"/>
                </a:ext>
              </a:extLst>
            </p:cNvPr>
            <p:cNvSpPr/>
            <p:nvPr/>
          </p:nvSpPr>
          <p:spPr>
            <a:xfrm>
              <a:off x="6004128" y="1818269"/>
              <a:ext cx="260712" cy="441244"/>
            </a:xfrm>
            <a:custGeom>
              <a:avLst/>
              <a:gdLst>
                <a:gd name="connsiteX0" fmla="*/ 16743 w 260712"/>
                <a:gd name="connsiteY0" fmla="*/ 441244 h 441244"/>
                <a:gd name="connsiteX1" fmla="*/ 260712 w 260712"/>
                <a:gd name="connsiteY1" fmla="*/ 20878 h 441244"/>
                <a:gd name="connsiteX2" fmla="*/ 255412 w 260712"/>
                <a:gd name="connsiteY2" fmla="*/ 0 h 441244"/>
                <a:gd name="connsiteX3" fmla="*/ 0 w 260712"/>
                <a:gd name="connsiteY3" fmla="*/ 424034 h 4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712" h="441244">
                  <a:moveTo>
                    <a:pt x="16743" y="441244"/>
                  </a:moveTo>
                  <a:lnTo>
                    <a:pt x="260712" y="20878"/>
                  </a:lnTo>
                  <a:lnTo>
                    <a:pt x="255412" y="0"/>
                  </a:lnTo>
                  <a:lnTo>
                    <a:pt x="0" y="424034"/>
                  </a:lnTo>
                  <a:close/>
                </a:path>
              </a:pathLst>
            </a:custGeom>
            <a:solidFill>
              <a:srgbClr val="FDF14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Đồ họa 3">
              <a:extLst>
                <a:ext uri="{FF2B5EF4-FFF2-40B4-BE49-F238E27FC236}">
                  <a16:creationId xmlns:a16="http://schemas.microsoft.com/office/drawing/2014/main" id="{588E46F6-68F1-47B0-913E-F36370DD9B5A}"/>
                </a:ext>
              </a:extLst>
            </p:cNvPr>
            <p:cNvSpPr/>
            <p:nvPr/>
          </p:nvSpPr>
          <p:spPr>
            <a:xfrm>
              <a:off x="6273651" y="2005791"/>
              <a:ext cx="15213" cy="15745"/>
            </a:xfrm>
            <a:custGeom>
              <a:avLst/>
              <a:gdLst>
                <a:gd name="connsiteX0" fmla="*/ 7617 w 15213"/>
                <a:gd name="connsiteY0" fmla="*/ 0 h 15745"/>
                <a:gd name="connsiteX1" fmla="*/ 7617 w 15213"/>
                <a:gd name="connsiteY1" fmla="*/ 15745 h 15745"/>
                <a:gd name="connsiteX2" fmla="*/ 7617 w 15213"/>
                <a:gd name="connsiteY2" fmla="*/ 0 h 1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3" h="15745">
                  <a:moveTo>
                    <a:pt x="7617" y="0"/>
                  </a:moveTo>
                  <a:cubicBezTo>
                    <a:pt x="-2513" y="0"/>
                    <a:pt x="-2565" y="15745"/>
                    <a:pt x="7617" y="15745"/>
                  </a:cubicBezTo>
                  <a:cubicBezTo>
                    <a:pt x="17746" y="15745"/>
                    <a:pt x="17746" y="0"/>
                    <a:pt x="7617" y="0"/>
                  </a:cubicBezTo>
                  <a:close/>
                </a:path>
              </a:pathLst>
            </a:custGeom>
            <a:solidFill>
              <a:srgbClr val="EFAF3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Đồ họa 3">
              <a:extLst>
                <a:ext uri="{FF2B5EF4-FFF2-40B4-BE49-F238E27FC236}">
                  <a16:creationId xmlns:a16="http://schemas.microsoft.com/office/drawing/2014/main" id="{87581007-6B1F-4CA6-95D1-6B90CFEE150A}"/>
                </a:ext>
              </a:extLst>
            </p:cNvPr>
            <p:cNvSpPr/>
            <p:nvPr/>
          </p:nvSpPr>
          <p:spPr>
            <a:xfrm>
              <a:off x="6208687" y="2069705"/>
              <a:ext cx="44486" cy="68757"/>
            </a:xfrm>
            <a:custGeom>
              <a:avLst/>
              <a:gdLst>
                <a:gd name="connsiteX0" fmla="*/ 31486 w 44486"/>
                <a:gd name="connsiteY0" fmla="*/ 2711 h 68757"/>
                <a:gd name="connsiteX1" fmla="*/ 467 w 44486"/>
                <a:gd name="connsiteY1" fmla="*/ 59153 h 68757"/>
                <a:gd name="connsiteX2" fmla="*/ 15635 w 44486"/>
                <a:gd name="connsiteY2" fmla="*/ 63336 h 68757"/>
                <a:gd name="connsiteX3" fmla="*/ 42612 w 44486"/>
                <a:gd name="connsiteY3" fmla="*/ 13843 h 68757"/>
                <a:gd name="connsiteX4" fmla="*/ 31486 w 44486"/>
                <a:gd name="connsiteY4" fmla="*/ 2711 h 6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86" h="68757">
                  <a:moveTo>
                    <a:pt x="31486" y="2711"/>
                  </a:moveTo>
                  <a:cubicBezTo>
                    <a:pt x="17892" y="19794"/>
                    <a:pt x="7500" y="38468"/>
                    <a:pt x="467" y="59153"/>
                  </a:cubicBezTo>
                  <a:cubicBezTo>
                    <a:pt x="-2839" y="68763"/>
                    <a:pt x="12381" y="72888"/>
                    <a:pt x="15635" y="63336"/>
                  </a:cubicBezTo>
                  <a:cubicBezTo>
                    <a:pt x="21776" y="45360"/>
                    <a:pt x="30803" y="28706"/>
                    <a:pt x="42612" y="13843"/>
                  </a:cubicBezTo>
                  <a:cubicBezTo>
                    <a:pt x="48910" y="5996"/>
                    <a:pt x="37836" y="-5215"/>
                    <a:pt x="31486" y="2711"/>
                  </a:cubicBezTo>
                  <a:close/>
                </a:path>
              </a:pathLst>
            </a:custGeom>
            <a:solidFill>
              <a:srgbClr val="EFAF3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Đồ họa 3">
              <a:extLst>
                <a:ext uri="{FF2B5EF4-FFF2-40B4-BE49-F238E27FC236}">
                  <a16:creationId xmlns:a16="http://schemas.microsoft.com/office/drawing/2014/main" id="{70A4EB7D-28A3-4C50-8554-C28749BA1BDD}"/>
                </a:ext>
              </a:extLst>
            </p:cNvPr>
            <p:cNvSpPr/>
            <p:nvPr/>
          </p:nvSpPr>
          <p:spPr>
            <a:xfrm>
              <a:off x="6151172" y="2247221"/>
              <a:ext cx="15213" cy="15745"/>
            </a:xfrm>
            <a:custGeom>
              <a:avLst/>
              <a:gdLst>
                <a:gd name="connsiteX0" fmla="*/ 7597 w 15213"/>
                <a:gd name="connsiteY0" fmla="*/ 0 h 15745"/>
                <a:gd name="connsiteX1" fmla="*/ 7597 w 15213"/>
                <a:gd name="connsiteY1" fmla="*/ 15745 h 15745"/>
                <a:gd name="connsiteX2" fmla="*/ 7597 w 15213"/>
                <a:gd name="connsiteY2" fmla="*/ 0 h 1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3" h="15745">
                  <a:moveTo>
                    <a:pt x="7597" y="0"/>
                  </a:moveTo>
                  <a:cubicBezTo>
                    <a:pt x="-2532" y="0"/>
                    <a:pt x="-2532" y="15745"/>
                    <a:pt x="7597" y="15745"/>
                  </a:cubicBezTo>
                  <a:cubicBezTo>
                    <a:pt x="17727" y="15745"/>
                    <a:pt x="17779" y="0"/>
                    <a:pt x="7597" y="0"/>
                  </a:cubicBezTo>
                  <a:close/>
                </a:path>
              </a:pathLst>
            </a:custGeom>
            <a:solidFill>
              <a:srgbClr val="EFAF3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Đồ họa 3">
              <a:extLst>
                <a:ext uri="{FF2B5EF4-FFF2-40B4-BE49-F238E27FC236}">
                  <a16:creationId xmlns:a16="http://schemas.microsoft.com/office/drawing/2014/main" id="{9E4FFE61-56DB-4CA1-964D-D4D3C8EA358C}"/>
                </a:ext>
              </a:extLst>
            </p:cNvPr>
            <p:cNvSpPr/>
            <p:nvPr/>
          </p:nvSpPr>
          <p:spPr>
            <a:xfrm>
              <a:off x="6267464" y="1484581"/>
              <a:ext cx="273707" cy="324654"/>
            </a:xfrm>
            <a:custGeom>
              <a:avLst/>
              <a:gdLst>
                <a:gd name="connsiteX0" fmla="*/ 0 w 273707"/>
                <a:gd name="connsiteY0" fmla="*/ 153208 h 324654"/>
                <a:gd name="connsiteX1" fmla="*/ 43930 w 273707"/>
                <a:gd name="connsiteY1" fmla="*/ 324655 h 324654"/>
                <a:gd name="connsiteX2" fmla="*/ 157664 w 273707"/>
                <a:gd name="connsiteY2" fmla="*/ 286824 h 324654"/>
                <a:gd name="connsiteX3" fmla="*/ 168004 w 273707"/>
                <a:gd name="connsiteY3" fmla="*/ 285622 h 324654"/>
                <a:gd name="connsiteX4" fmla="*/ 273707 w 273707"/>
                <a:gd name="connsiteY4" fmla="*/ 0 h 324654"/>
                <a:gd name="connsiteX5" fmla="*/ 0 w 273707"/>
                <a:gd name="connsiteY5" fmla="*/ 153208 h 3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707" h="324654">
                  <a:moveTo>
                    <a:pt x="0" y="153208"/>
                  </a:moveTo>
                  <a:lnTo>
                    <a:pt x="43930" y="324655"/>
                  </a:lnTo>
                  <a:lnTo>
                    <a:pt x="157664" y="286824"/>
                  </a:lnTo>
                  <a:cubicBezTo>
                    <a:pt x="161023" y="285706"/>
                    <a:pt x="164540" y="285354"/>
                    <a:pt x="168004" y="285622"/>
                  </a:cubicBezTo>
                  <a:cubicBezTo>
                    <a:pt x="175142" y="146369"/>
                    <a:pt x="249250" y="33585"/>
                    <a:pt x="273707" y="0"/>
                  </a:cubicBezTo>
                  <a:lnTo>
                    <a:pt x="0" y="153208"/>
                  </a:lnTo>
                  <a:close/>
                </a:path>
              </a:pathLst>
            </a:custGeom>
            <a:solidFill>
              <a:srgbClr val="BBAA8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Đồ họa 3">
              <a:extLst>
                <a:ext uri="{FF2B5EF4-FFF2-40B4-BE49-F238E27FC236}">
                  <a16:creationId xmlns:a16="http://schemas.microsoft.com/office/drawing/2014/main" id="{4914E893-720D-40FB-A864-F5B9513C4971}"/>
                </a:ext>
              </a:extLst>
            </p:cNvPr>
            <p:cNvSpPr/>
            <p:nvPr/>
          </p:nvSpPr>
          <p:spPr>
            <a:xfrm>
              <a:off x="6595327" y="1642001"/>
              <a:ext cx="33818" cy="101251"/>
            </a:xfrm>
            <a:custGeom>
              <a:avLst/>
              <a:gdLst>
                <a:gd name="connsiteX0" fmla="*/ 2318 w 33818"/>
                <a:gd name="connsiteY0" fmla="*/ 15192 h 101251"/>
                <a:gd name="connsiteX1" fmla="*/ 9 w 33818"/>
                <a:gd name="connsiteY1" fmla="*/ 86057 h 101251"/>
                <a:gd name="connsiteX2" fmla="*/ 31500 w 33818"/>
                <a:gd name="connsiteY2" fmla="*/ 86057 h 101251"/>
                <a:gd name="connsiteX3" fmla="*/ 33809 w 33818"/>
                <a:gd name="connsiteY3" fmla="*/ 15192 h 101251"/>
                <a:gd name="connsiteX4" fmla="*/ 2318 w 33818"/>
                <a:gd name="connsiteY4" fmla="*/ 15192 h 10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8" h="101251">
                  <a:moveTo>
                    <a:pt x="2318" y="15192"/>
                  </a:moveTo>
                  <a:cubicBezTo>
                    <a:pt x="1532" y="38816"/>
                    <a:pt x="797" y="62434"/>
                    <a:pt x="9" y="86057"/>
                  </a:cubicBezTo>
                  <a:cubicBezTo>
                    <a:pt x="-620" y="106327"/>
                    <a:pt x="30870" y="106306"/>
                    <a:pt x="31500" y="86057"/>
                  </a:cubicBezTo>
                  <a:cubicBezTo>
                    <a:pt x="32288" y="62434"/>
                    <a:pt x="33022" y="38816"/>
                    <a:pt x="33809" y="15192"/>
                  </a:cubicBezTo>
                  <a:cubicBezTo>
                    <a:pt x="34439" y="-5077"/>
                    <a:pt x="2948" y="-5051"/>
                    <a:pt x="2318" y="15192"/>
                  </a:cubicBezTo>
                  <a:close/>
                </a:path>
              </a:pathLst>
            </a:custGeom>
            <a:solidFill>
              <a:srgbClr val="FFFFF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Đồ họa 3">
              <a:extLst>
                <a:ext uri="{FF2B5EF4-FFF2-40B4-BE49-F238E27FC236}">
                  <a16:creationId xmlns:a16="http://schemas.microsoft.com/office/drawing/2014/main" id="{D9F57A5D-6A89-4390-994C-14646A98380A}"/>
                </a:ext>
              </a:extLst>
            </p:cNvPr>
            <p:cNvSpPr/>
            <p:nvPr/>
          </p:nvSpPr>
          <p:spPr>
            <a:xfrm>
              <a:off x="6602120" y="1759549"/>
              <a:ext cx="15194" cy="15745"/>
            </a:xfrm>
            <a:custGeom>
              <a:avLst/>
              <a:gdLst>
                <a:gd name="connsiteX0" fmla="*/ 7597 w 15194"/>
                <a:gd name="connsiteY0" fmla="*/ 0 h 15745"/>
                <a:gd name="connsiteX1" fmla="*/ 7597 w 15194"/>
                <a:gd name="connsiteY1" fmla="*/ 15745 h 15745"/>
                <a:gd name="connsiteX2" fmla="*/ 7597 w 15194"/>
                <a:gd name="connsiteY2" fmla="*/ 0 h 1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94" h="15745">
                  <a:moveTo>
                    <a:pt x="7597" y="0"/>
                  </a:moveTo>
                  <a:cubicBezTo>
                    <a:pt x="-2532" y="0"/>
                    <a:pt x="-2532" y="15745"/>
                    <a:pt x="7597" y="15745"/>
                  </a:cubicBezTo>
                  <a:cubicBezTo>
                    <a:pt x="17727" y="15745"/>
                    <a:pt x="17727" y="0"/>
                    <a:pt x="7597" y="0"/>
                  </a:cubicBezTo>
                  <a:close/>
                </a:path>
              </a:pathLst>
            </a:custGeom>
            <a:solidFill>
              <a:srgbClr val="FFFFF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Đồ họa 3">
              <a:extLst>
                <a:ext uri="{FF2B5EF4-FFF2-40B4-BE49-F238E27FC236}">
                  <a16:creationId xmlns:a16="http://schemas.microsoft.com/office/drawing/2014/main" id="{4CBA49F6-FDB6-4526-9F38-0F5FD66026ED}"/>
                </a:ext>
              </a:extLst>
            </p:cNvPr>
            <p:cNvSpPr/>
            <p:nvPr/>
          </p:nvSpPr>
          <p:spPr>
            <a:xfrm>
              <a:off x="5236733" y="1246511"/>
              <a:ext cx="45630" cy="47236"/>
            </a:xfrm>
            <a:custGeom>
              <a:avLst/>
              <a:gdLst>
                <a:gd name="connsiteX0" fmla="*/ 22815 w 45630"/>
                <a:gd name="connsiteY0" fmla="*/ 47236 h 47236"/>
                <a:gd name="connsiteX1" fmla="*/ 22815 w 45630"/>
                <a:gd name="connsiteY1" fmla="*/ 0 h 47236"/>
                <a:gd name="connsiteX2" fmla="*/ 22815 w 45630"/>
                <a:gd name="connsiteY2" fmla="*/ 47236 h 4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30" h="47236">
                  <a:moveTo>
                    <a:pt x="22815" y="47236"/>
                  </a:moveTo>
                  <a:cubicBezTo>
                    <a:pt x="53209" y="47236"/>
                    <a:pt x="53262" y="0"/>
                    <a:pt x="22815" y="0"/>
                  </a:cubicBezTo>
                  <a:cubicBezTo>
                    <a:pt x="-7579" y="0"/>
                    <a:pt x="-7631" y="47236"/>
                    <a:pt x="22815" y="47236"/>
                  </a:cubicBezTo>
                  <a:close/>
                </a:path>
              </a:pathLst>
            </a:custGeom>
            <a:solidFill>
              <a:srgbClr val="C9BB9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Đồ họa 3">
              <a:extLst>
                <a:ext uri="{FF2B5EF4-FFF2-40B4-BE49-F238E27FC236}">
                  <a16:creationId xmlns:a16="http://schemas.microsoft.com/office/drawing/2014/main" id="{4D288AFA-FD01-4A6D-8514-C28A029F5732}"/>
                </a:ext>
              </a:extLst>
            </p:cNvPr>
            <p:cNvSpPr/>
            <p:nvPr/>
          </p:nvSpPr>
          <p:spPr>
            <a:xfrm>
              <a:off x="5241982" y="1367226"/>
              <a:ext cx="45630" cy="47236"/>
            </a:xfrm>
            <a:custGeom>
              <a:avLst/>
              <a:gdLst>
                <a:gd name="connsiteX0" fmla="*/ 22815 w 45630"/>
                <a:gd name="connsiteY0" fmla="*/ 0 h 47236"/>
                <a:gd name="connsiteX1" fmla="*/ 22815 w 45630"/>
                <a:gd name="connsiteY1" fmla="*/ 47236 h 47236"/>
                <a:gd name="connsiteX2" fmla="*/ 22815 w 45630"/>
                <a:gd name="connsiteY2" fmla="*/ 0 h 4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30" h="47236">
                  <a:moveTo>
                    <a:pt x="22815" y="0"/>
                  </a:moveTo>
                  <a:cubicBezTo>
                    <a:pt x="-7579" y="0"/>
                    <a:pt x="-7631" y="47236"/>
                    <a:pt x="22815" y="47236"/>
                  </a:cubicBezTo>
                  <a:cubicBezTo>
                    <a:pt x="53209" y="47236"/>
                    <a:pt x="53262" y="0"/>
                    <a:pt x="22815" y="0"/>
                  </a:cubicBezTo>
                  <a:close/>
                </a:path>
              </a:pathLst>
            </a:custGeom>
            <a:solidFill>
              <a:srgbClr val="C9BB9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Đồ họa 3">
              <a:extLst>
                <a:ext uri="{FF2B5EF4-FFF2-40B4-BE49-F238E27FC236}">
                  <a16:creationId xmlns:a16="http://schemas.microsoft.com/office/drawing/2014/main" id="{0AAF8EBC-E1C0-4395-AAFF-E8B999B48768}"/>
                </a:ext>
              </a:extLst>
            </p:cNvPr>
            <p:cNvSpPr/>
            <p:nvPr/>
          </p:nvSpPr>
          <p:spPr>
            <a:xfrm>
              <a:off x="5373193" y="1314741"/>
              <a:ext cx="45630" cy="47236"/>
            </a:xfrm>
            <a:custGeom>
              <a:avLst/>
              <a:gdLst>
                <a:gd name="connsiteX0" fmla="*/ 22815 w 45630"/>
                <a:gd name="connsiteY0" fmla="*/ 47236 h 47236"/>
                <a:gd name="connsiteX1" fmla="*/ 22815 w 45630"/>
                <a:gd name="connsiteY1" fmla="*/ 0 h 47236"/>
                <a:gd name="connsiteX2" fmla="*/ 22815 w 45630"/>
                <a:gd name="connsiteY2" fmla="*/ 47236 h 4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30" h="47236">
                  <a:moveTo>
                    <a:pt x="22815" y="47236"/>
                  </a:moveTo>
                  <a:cubicBezTo>
                    <a:pt x="53209" y="47236"/>
                    <a:pt x="53262" y="0"/>
                    <a:pt x="22815" y="0"/>
                  </a:cubicBezTo>
                  <a:cubicBezTo>
                    <a:pt x="-7579" y="0"/>
                    <a:pt x="-7631" y="47236"/>
                    <a:pt x="22815" y="47236"/>
                  </a:cubicBezTo>
                  <a:close/>
                </a:path>
              </a:pathLst>
            </a:custGeom>
            <a:solidFill>
              <a:srgbClr val="C9BB9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Đồ họa 3">
              <a:extLst>
                <a:ext uri="{FF2B5EF4-FFF2-40B4-BE49-F238E27FC236}">
                  <a16:creationId xmlns:a16="http://schemas.microsoft.com/office/drawing/2014/main" id="{290155AD-BD63-4CAC-92BE-A16B3E58098F}"/>
                </a:ext>
              </a:extLst>
            </p:cNvPr>
            <p:cNvSpPr/>
            <p:nvPr/>
          </p:nvSpPr>
          <p:spPr>
            <a:xfrm>
              <a:off x="3641199" y="1199275"/>
              <a:ext cx="664949" cy="47236"/>
            </a:xfrm>
            <a:custGeom>
              <a:avLst/>
              <a:gdLst>
                <a:gd name="connsiteX0" fmla="*/ 642135 w 664949"/>
                <a:gd name="connsiteY0" fmla="*/ 0 h 47236"/>
                <a:gd name="connsiteX1" fmla="*/ 22815 w 664949"/>
                <a:gd name="connsiteY1" fmla="*/ 0 h 47236"/>
                <a:gd name="connsiteX2" fmla="*/ 22815 w 664949"/>
                <a:gd name="connsiteY2" fmla="*/ 47236 h 47236"/>
                <a:gd name="connsiteX3" fmla="*/ 642135 w 664949"/>
                <a:gd name="connsiteY3" fmla="*/ 47236 h 47236"/>
                <a:gd name="connsiteX4" fmla="*/ 642135 w 664949"/>
                <a:gd name="connsiteY4" fmla="*/ 0 h 4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49" h="47236">
                  <a:moveTo>
                    <a:pt x="642135" y="0"/>
                  </a:moveTo>
                  <a:cubicBezTo>
                    <a:pt x="435696" y="0"/>
                    <a:pt x="229253" y="0"/>
                    <a:pt x="22815" y="0"/>
                  </a:cubicBezTo>
                  <a:cubicBezTo>
                    <a:pt x="-7579" y="0"/>
                    <a:pt x="-7631" y="47236"/>
                    <a:pt x="22815" y="47236"/>
                  </a:cubicBezTo>
                  <a:cubicBezTo>
                    <a:pt x="229253" y="47236"/>
                    <a:pt x="435696" y="47236"/>
                    <a:pt x="642135" y="47236"/>
                  </a:cubicBezTo>
                  <a:cubicBezTo>
                    <a:pt x="672529" y="47236"/>
                    <a:pt x="672581" y="0"/>
                    <a:pt x="642135" y="0"/>
                  </a:cubicBezTo>
                  <a:close/>
                </a:path>
              </a:pathLst>
            </a:custGeom>
            <a:solidFill>
              <a:srgbClr val="C9BB9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Đồ họa 3">
              <a:extLst>
                <a:ext uri="{FF2B5EF4-FFF2-40B4-BE49-F238E27FC236}">
                  <a16:creationId xmlns:a16="http://schemas.microsoft.com/office/drawing/2014/main" id="{95011845-7ADA-4E73-A2D0-BBFDB6CB9DE6}"/>
                </a:ext>
              </a:extLst>
            </p:cNvPr>
            <p:cNvSpPr/>
            <p:nvPr/>
          </p:nvSpPr>
          <p:spPr>
            <a:xfrm>
              <a:off x="4412724" y="1204523"/>
              <a:ext cx="45630" cy="47236"/>
            </a:xfrm>
            <a:custGeom>
              <a:avLst/>
              <a:gdLst>
                <a:gd name="connsiteX0" fmla="*/ 22815 w 45630"/>
                <a:gd name="connsiteY0" fmla="*/ 47236 h 47236"/>
                <a:gd name="connsiteX1" fmla="*/ 22815 w 45630"/>
                <a:gd name="connsiteY1" fmla="*/ 0 h 47236"/>
                <a:gd name="connsiteX2" fmla="*/ 22815 w 45630"/>
                <a:gd name="connsiteY2" fmla="*/ 47236 h 4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30" h="47236">
                  <a:moveTo>
                    <a:pt x="22815" y="47236"/>
                  </a:moveTo>
                  <a:cubicBezTo>
                    <a:pt x="53209" y="47236"/>
                    <a:pt x="53262" y="0"/>
                    <a:pt x="22815" y="0"/>
                  </a:cubicBezTo>
                  <a:cubicBezTo>
                    <a:pt x="-7579" y="0"/>
                    <a:pt x="-7631" y="47236"/>
                    <a:pt x="22815" y="47236"/>
                  </a:cubicBezTo>
                  <a:close/>
                </a:path>
              </a:pathLst>
            </a:custGeom>
            <a:solidFill>
              <a:srgbClr val="C9BB9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Đồ họa 3">
              <a:extLst>
                <a:ext uri="{FF2B5EF4-FFF2-40B4-BE49-F238E27FC236}">
                  <a16:creationId xmlns:a16="http://schemas.microsoft.com/office/drawing/2014/main" id="{35335189-CC2A-417E-BC96-371420E34A62}"/>
                </a:ext>
              </a:extLst>
            </p:cNvPr>
            <p:cNvSpPr/>
            <p:nvPr/>
          </p:nvSpPr>
          <p:spPr>
            <a:xfrm>
              <a:off x="5488660" y="1897321"/>
              <a:ext cx="151345" cy="47236"/>
            </a:xfrm>
            <a:custGeom>
              <a:avLst/>
              <a:gdLst>
                <a:gd name="connsiteX0" fmla="*/ 22815 w 151345"/>
                <a:gd name="connsiteY0" fmla="*/ 47236 h 47236"/>
                <a:gd name="connsiteX1" fmla="*/ 151345 w 151345"/>
                <a:gd name="connsiteY1" fmla="*/ 47236 h 47236"/>
                <a:gd name="connsiteX2" fmla="*/ 151345 w 151345"/>
                <a:gd name="connsiteY2" fmla="*/ 0 h 47236"/>
                <a:gd name="connsiteX3" fmla="*/ 22815 w 151345"/>
                <a:gd name="connsiteY3" fmla="*/ 0 h 47236"/>
                <a:gd name="connsiteX4" fmla="*/ 22815 w 151345"/>
                <a:gd name="connsiteY4" fmla="*/ 47236 h 4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45" h="47236">
                  <a:moveTo>
                    <a:pt x="22815" y="47236"/>
                  </a:moveTo>
                  <a:cubicBezTo>
                    <a:pt x="65659" y="47236"/>
                    <a:pt x="108502" y="47236"/>
                    <a:pt x="151345" y="47236"/>
                  </a:cubicBezTo>
                  <a:lnTo>
                    <a:pt x="151345" y="0"/>
                  </a:lnTo>
                  <a:cubicBezTo>
                    <a:pt x="108502" y="0"/>
                    <a:pt x="65659" y="0"/>
                    <a:pt x="22815" y="0"/>
                  </a:cubicBezTo>
                  <a:cubicBezTo>
                    <a:pt x="-7579" y="0"/>
                    <a:pt x="-7631" y="47236"/>
                    <a:pt x="22815" y="47236"/>
                  </a:cubicBezTo>
                  <a:close/>
                </a:path>
              </a:pathLst>
            </a:custGeom>
            <a:solidFill>
              <a:srgbClr val="C9BB9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Đồ họa 3">
              <a:extLst>
                <a:ext uri="{FF2B5EF4-FFF2-40B4-BE49-F238E27FC236}">
                  <a16:creationId xmlns:a16="http://schemas.microsoft.com/office/drawing/2014/main" id="{9CF7CACF-A27F-4751-9827-F4C74C067CBC}"/>
                </a:ext>
              </a:extLst>
            </p:cNvPr>
            <p:cNvSpPr/>
            <p:nvPr/>
          </p:nvSpPr>
          <p:spPr>
            <a:xfrm>
              <a:off x="3503993" y="1934060"/>
              <a:ext cx="602713" cy="47236"/>
            </a:xfrm>
            <a:custGeom>
              <a:avLst/>
              <a:gdLst>
                <a:gd name="connsiteX0" fmla="*/ 579898 w 602713"/>
                <a:gd name="connsiteY0" fmla="*/ 0 h 47236"/>
                <a:gd name="connsiteX1" fmla="*/ 0 w 602713"/>
                <a:gd name="connsiteY1" fmla="*/ 0 h 47236"/>
                <a:gd name="connsiteX2" fmla="*/ 0 w 602713"/>
                <a:gd name="connsiteY2" fmla="*/ 47236 h 47236"/>
                <a:gd name="connsiteX3" fmla="*/ 579898 w 602713"/>
                <a:gd name="connsiteY3" fmla="*/ 47236 h 47236"/>
                <a:gd name="connsiteX4" fmla="*/ 579898 w 602713"/>
                <a:gd name="connsiteY4" fmla="*/ 0 h 4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713" h="47236">
                  <a:moveTo>
                    <a:pt x="579898" y="0"/>
                  </a:moveTo>
                  <a:cubicBezTo>
                    <a:pt x="386597" y="0"/>
                    <a:pt x="193296" y="0"/>
                    <a:pt x="0" y="0"/>
                  </a:cubicBezTo>
                  <a:lnTo>
                    <a:pt x="0" y="47236"/>
                  </a:lnTo>
                  <a:cubicBezTo>
                    <a:pt x="193301" y="47236"/>
                    <a:pt x="386602" y="47236"/>
                    <a:pt x="579898" y="47236"/>
                  </a:cubicBezTo>
                  <a:cubicBezTo>
                    <a:pt x="610292" y="47236"/>
                    <a:pt x="610345" y="0"/>
                    <a:pt x="579898" y="0"/>
                  </a:cubicBezTo>
                  <a:close/>
                </a:path>
              </a:pathLst>
            </a:custGeom>
            <a:solidFill>
              <a:srgbClr val="C9BB9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Đồ họa 3">
              <a:extLst>
                <a:ext uri="{FF2B5EF4-FFF2-40B4-BE49-F238E27FC236}">
                  <a16:creationId xmlns:a16="http://schemas.microsoft.com/office/drawing/2014/main" id="{C8D0DF34-6450-4041-AB7E-DD6F275FF5A9}"/>
                </a:ext>
              </a:extLst>
            </p:cNvPr>
            <p:cNvSpPr/>
            <p:nvPr/>
          </p:nvSpPr>
          <p:spPr>
            <a:xfrm>
              <a:off x="3785332" y="1352658"/>
              <a:ext cx="449421" cy="527569"/>
            </a:xfrm>
            <a:custGeom>
              <a:avLst/>
              <a:gdLst>
                <a:gd name="connsiteX0" fmla="*/ 126462 w 449421"/>
                <a:gd name="connsiteY0" fmla="*/ 99929 h 527569"/>
                <a:gd name="connsiteX1" fmla="*/ 182925 w 449421"/>
                <a:gd name="connsiteY1" fmla="*/ 96166 h 527569"/>
                <a:gd name="connsiteX2" fmla="*/ 176905 w 449421"/>
                <a:gd name="connsiteY2" fmla="*/ 253504 h 527569"/>
                <a:gd name="connsiteX3" fmla="*/ 170129 w 449421"/>
                <a:gd name="connsiteY3" fmla="*/ 410843 h 527569"/>
                <a:gd name="connsiteX4" fmla="*/ 171636 w 449421"/>
                <a:gd name="connsiteY4" fmla="*/ 469563 h 527569"/>
                <a:gd name="connsiteX5" fmla="*/ 187444 w 449421"/>
                <a:gd name="connsiteY5" fmla="*/ 509084 h 527569"/>
                <a:gd name="connsiteX6" fmla="*/ 223580 w 449421"/>
                <a:gd name="connsiteY6" fmla="*/ 527527 h 527569"/>
                <a:gd name="connsiteX7" fmla="*/ 238638 w 449421"/>
                <a:gd name="connsiteY7" fmla="*/ 516238 h 527569"/>
                <a:gd name="connsiteX8" fmla="*/ 240144 w 449421"/>
                <a:gd name="connsiteY8" fmla="*/ 494404 h 527569"/>
                <a:gd name="connsiteX9" fmla="*/ 238638 w 449421"/>
                <a:gd name="connsiteY9" fmla="*/ 401055 h 527569"/>
                <a:gd name="connsiteX10" fmla="*/ 253695 w 449421"/>
                <a:gd name="connsiteY10" fmla="*/ 88640 h 527569"/>
                <a:gd name="connsiteX11" fmla="*/ 423830 w 449421"/>
                <a:gd name="connsiteY11" fmla="*/ 57023 h 527569"/>
                <a:gd name="connsiteX12" fmla="*/ 449421 w 449421"/>
                <a:gd name="connsiteY12" fmla="*/ 25406 h 527569"/>
                <a:gd name="connsiteX13" fmla="*/ 429094 w 449421"/>
                <a:gd name="connsiteY13" fmla="*/ 11854 h 527569"/>
                <a:gd name="connsiteX14" fmla="*/ 417804 w 449421"/>
                <a:gd name="connsiteY14" fmla="*/ 565 h 527569"/>
                <a:gd name="connsiteX15" fmla="*/ 372636 w 449421"/>
                <a:gd name="connsiteY15" fmla="*/ 5079 h 527569"/>
                <a:gd name="connsiteX16" fmla="*/ 326717 w 449421"/>
                <a:gd name="connsiteY16" fmla="*/ 15618 h 527569"/>
                <a:gd name="connsiteX17" fmla="*/ 261978 w 449421"/>
                <a:gd name="connsiteY17" fmla="*/ 23900 h 527569"/>
                <a:gd name="connsiteX18" fmla="*/ 201751 w 449421"/>
                <a:gd name="connsiteY18" fmla="*/ 14867 h 527569"/>
                <a:gd name="connsiteX19" fmla="*/ 103888 w 449421"/>
                <a:gd name="connsiteY19" fmla="*/ 39157 h 527569"/>
                <a:gd name="connsiteX20" fmla="*/ 5270 w 449421"/>
                <a:gd name="connsiteY20" fmla="*/ 54341 h 527569"/>
                <a:gd name="connsiteX21" fmla="*/ 0 w 449421"/>
                <a:gd name="connsiteY21" fmla="*/ 65725 h 527569"/>
                <a:gd name="connsiteX22" fmla="*/ 9033 w 449421"/>
                <a:gd name="connsiteY22" fmla="*/ 86215 h 527569"/>
                <a:gd name="connsiteX23" fmla="*/ 69259 w 449421"/>
                <a:gd name="connsiteY23" fmla="*/ 105954 h 527569"/>
                <a:gd name="connsiteX24" fmla="*/ 126462 w 449421"/>
                <a:gd name="connsiteY24" fmla="*/ 99929 h 52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9421" h="527569">
                  <a:moveTo>
                    <a:pt x="126462" y="99929"/>
                  </a:moveTo>
                  <a:cubicBezTo>
                    <a:pt x="150552" y="96423"/>
                    <a:pt x="169373" y="95163"/>
                    <a:pt x="182925" y="96166"/>
                  </a:cubicBezTo>
                  <a:cubicBezTo>
                    <a:pt x="183418" y="132302"/>
                    <a:pt x="181419" y="184749"/>
                    <a:pt x="176905" y="253504"/>
                  </a:cubicBezTo>
                  <a:cubicBezTo>
                    <a:pt x="172386" y="325282"/>
                    <a:pt x="170129" y="377720"/>
                    <a:pt x="170129" y="410843"/>
                  </a:cubicBezTo>
                  <a:cubicBezTo>
                    <a:pt x="170129" y="431427"/>
                    <a:pt x="170623" y="450999"/>
                    <a:pt x="171636" y="469563"/>
                  </a:cubicBezTo>
                  <a:cubicBezTo>
                    <a:pt x="172633" y="484122"/>
                    <a:pt x="177902" y="497291"/>
                    <a:pt x="187444" y="509084"/>
                  </a:cubicBezTo>
                  <a:cubicBezTo>
                    <a:pt x="196970" y="520872"/>
                    <a:pt x="209015" y="527023"/>
                    <a:pt x="223580" y="527527"/>
                  </a:cubicBezTo>
                  <a:cubicBezTo>
                    <a:pt x="231106" y="528020"/>
                    <a:pt x="236118" y="524257"/>
                    <a:pt x="238638" y="516238"/>
                  </a:cubicBezTo>
                  <a:cubicBezTo>
                    <a:pt x="240144" y="511215"/>
                    <a:pt x="240637" y="503935"/>
                    <a:pt x="240144" y="494404"/>
                  </a:cubicBezTo>
                  <a:cubicBezTo>
                    <a:pt x="239131" y="463795"/>
                    <a:pt x="238638" y="432671"/>
                    <a:pt x="238638" y="401055"/>
                  </a:cubicBezTo>
                  <a:cubicBezTo>
                    <a:pt x="238638" y="317751"/>
                    <a:pt x="243650" y="213606"/>
                    <a:pt x="253695" y="88640"/>
                  </a:cubicBezTo>
                  <a:cubicBezTo>
                    <a:pt x="334490" y="75592"/>
                    <a:pt x="391200" y="65053"/>
                    <a:pt x="423830" y="57023"/>
                  </a:cubicBezTo>
                  <a:cubicBezTo>
                    <a:pt x="436368" y="54010"/>
                    <a:pt x="444907" y="43471"/>
                    <a:pt x="449421" y="25406"/>
                  </a:cubicBezTo>
                  <a:cubicBezTo>
                    <a:pt x="449421" y="16373"/>
                    <a:pt x="442645" y="11854"/>
                    <a:pt x="429094" y="11854"/>
                  </a:cubicBezTo>
                  <a:cubicBezTo>
                    <a:pt x="430600" y="4323"/>
                    <a:pt x="426837" y="565"/>
                    <a:pt x="417804" y="565"/>
                  </a:cubicBezTo>
                  <a:cubicBezTo>
                    <a:pt x="405759" y="-941"/>
                    <a:pt x="390702" y="565"/>
                    <a:pt x="372636" y="5079"/>
                  </a:cubicBezTo>
                  <a:cubicBezTo>
                    <a:pt x="348042" y="11608"/>
                    <a:pt x="332737" y="15124"/>
                    <a:pt x="326717" y="15618"/>
                  </a:cubicBezTo>
                  <a:cubicBezTo>
                    <a:pt x="306133" y="21144"/>
                    <a:pt x="284556" y="23900"/>
                    <a:pt x="261978" y="23900"/>
                  </a:cubicBezTo>
                  <a:cubicBezTo>
                    <a:pt x="239393" y="23900"/>
                    <a:pt x="219313" y="20887"/>
                    <a:pt x="201751" y="14867"/>
                  </a:cubicBezTo>
                  <a:cubicBezTo>
                    <a:pt x="180164" y="26513"/>
                    <a:pt x="147550" y="34606"/>
                    <a:pt x="103888" y="39157"/>
                  </a:cubicBezTo>
                  <a:cubicBezTo>
                    <a:pt x="54201" y="43723"/>
                    <a:pt x="21335" y="48777"/>
                    <a:pt x="5270" y="54341"/>
                  </a:cubicBezTo>
                  <a:cubicBezTo>
                    <a:pt x="1769" y="58387"/>
                    <a:pt x="0" y="62187"/>
                    <a:pt x="0" y="65725"/>
                  </a:cubicBezTo>
                  <a:cubicBezTo>
                    <a:pt x="0" y="66234"/>
                    <a:pt x="3013" y="73067"/>
                    <a:pt x="9033" y="86215"/>
                  </a:cubicBezTo>
                  <a:cubicBezTo>
                    <a:pt x="24595" y="99378"/>
                    <a:pt x="44675" y="105954"/>
                    <a:pt x="69259" y="105954"/>
                  </a:cubicBezTo>
                  <a:cubicBezTo>
                    <a:pt x="79792" y="105949"/>
                    <a:pt x="98860" y="103949"/>
                    <a:pt x="126462" y="99929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Đồ họa 3">
              <a:extLst>
                <a:ext uri="{FF2B5EF4-FFF2-40B4-BE49-F238E27FC236}">
                  <a16:creationId xmlns:a16="http://schemas.microsoft.com/office/drawing/2014/main" id="{278C2F67-3A64-4126-9294-5517372F1145}"/>
                </a:ext>
              </a:extLst>
            </p:cNvPr>
            <p:cNvSpPr/>
            <p:nvPr/>
          </p:nvSpPr>
          <p:spPr>
            <a:xfrm>
              <a:off x="4128598" y="1409084"/>
              <a:ext cx="263494" cy="500450"/>
            </a:xfrm>
            <a:custGeom>
              <a:avLst/>
              <a:gdLst>
                <a:gd name="connsiteX0" fmla="*/ 140029 w 263494"/>
                <a:gd name="connsiteY0" fmla="*/ 233209 h 500450"/>
                <a:gd name="connsiteX1" fmla="*/ 114432 w 263494"/>
                <a:gd name="connsiteY1" fmla="*/ 232458 h 500450"/>
                <a:gd name="connsiteX2" fmla="*/ 91848 w 263494"/>
                <a:gd name="connsiteY2" fmla="*/ 224176 h 500450"/>
                <a:gd name="connsiteX3" fmla="*/ 96740 w 263494"/>
                <a:gd name="connsiteY3" fmla="*/ 169597 h 500450"/>
                <a:gd name="connsiteX4" fmla="*/ 101631 w 263494"/>
                <a:gd name="connsiteY4" fmla="*/ 117281 h 500450"/>
                <a:gd name="connsiteX5" fmla="*/ 95611 w 263494"/>
                <a:gd name="connsiteY5" fmla="*/ 75120 h 500450"/>
                <a:gd name="connsiteX6" fmla="*/ 78297 w 263494"/>
                <a:gd name="connsiteY6" fmla="*/ 61568 h 500450"/>
                <a:gd name="connsiteX7" fmla="*/ 56463 w 263494"/>
                <a:gd name="connsiteY7" fmla="*/ 52535 h 500450"/>
                <a:gd name="connsiteX8" fmla="*/ 43289 w 263494"/>
                <a:gd name="connsiteY8" fmla="*/ 57049 h 500450"/>
                <a:gd name="connsiteX9" fmla="*/ 31617 w 263494"/>
                <a:gd name="connsiteY9" fmla="*/ 67588 h 500450"/>
                <a:gd name="connsiteX10" fmla="*/ 19572 w 263494"/>
                <a:gd name="connsiteY10" fmla="*/ 227934 h 500450"/>
                <a:gd name="connsiteX11" fmla="*/ 2257 w 263494"/>
                <a:gd name="connsiteY11" fmla="*/ 389036 h 500450"/>
                <a:gd name="connsiteX12" fmla="*/ 1128 w 263494"/>
                <a:gd name="connsiteY12" fmla="*/ 401459 h 500450"/>
                <a:gd name="connsiteX13" fmla="*/ 0 w 263494"/>
                <a:gd name="connsiteY13" fmla="*/ 417645 h 500450"/>
                <a:gd name="connsiteX14" fmla="*/ 17315 w 263494"/>
                <a:gd name="connsiteY14" fmla="*/ 453781 h 500450"/>
                <a:gd name="connsiteX15" fmla="*/ 67002 w 263494"/>
                <a:gd name="connsiteY15" fmla="*/ 456038 h 500450"/>
                <a:gd name="connsiteX16" fmla="*/ 88080 w 263494"/>
                <a:gd name="connsiteY16" fmla="*/ 280634 h 500450"/>
                <a:gd name="connsiteX17" fmla="*/ 106901 w 263494"/>
                <a:gd name="connsiteY17" fmla="*/ 277621 h 500450"/>
                <a:gd name="connsiteX18" fmla="*/ 133626 w 263494"/>
                <a:gd name="connsiteY18" fmla="*/ 281385 h 500450"/>
                <a:gd name="connsiteX19" fmla="*/ 162608 w 263494"/>
                <a:gd name="connsiteY19" fmla="*/ 284397 h 500450"/>
                <a:gd name="connsiteX20" fmla="*/ 158845 w 263494"/>
                <a:gd name="connsiteY20" fmla="*/ 331822 h 500450"/>
                <a:gd name="connsiteX21" fmla="*/ 155082 w 263494"/>
                <a:gd name="connsiteY21" fmla="*/ 377746 h 500450"/>
                <a:gd name="connsiteX22" fmla="*/ 153953 w 263494"/>
                <a:gd name="connsiteY22" fmla="*/ 405978 h 500450"/>
                <a:gd name="connsiteX23" fmla="*/ 152825 w 263494"/>
                <a:gd name="connsiteY23" fmla="*/ 434204 h 500450"/>
                <a:gd name="connsiteX24" fmla="*/ 181434 w 263494"/>
                <a:gd name="connsiteY24" fmla="*/ 496687 h 500450"/>
                <a:gd name="connsiteX25" fmla="*/ 209288 w 263494"/>
                <a:gd name="connsiteY25" fmla="*/ 500450 h 500450"/>
                <a:gd name="connsiteX26" fmla="*/ 219827 w 263494"/>
                <a:gd name="connsiteY26" fmla="*/ 495559 h 500450"/>
                <a:gd name="connsiteX27" fmla="*/ 224346 w 263494"/>
                <a:gd name="connsiteY27" fmla="*/ 485393 h 500450"/>
                <a:gd name="connsiteX28" fmla="*/ 222840 w 263494"/>
                <a:gd name="connsiteY28" fmla="*/ 440980 h 500450"/>
                <a:gd name="connsiteX29" fmla="*/ 241661 w 263494"/>
                <a:gd name="connsiteY29" fmla="*/ 229440 h 500450"/>
                <a:gd name="connsiteX30" fmla="*/ 263494 w 263494"/>
                <a:gd name="connsiteY30" fmla="*/ 17150 h 500450"/>
                <a:gd name="connsiteX31" fmla="*/ 218326 w 263494"/>
                <a:gd name="connsiteY31" fmla="*/ 586 h 500450"/>
                <a:gd name="connsiteX32" fmla="*/ 199505 w 263494"/>
                <a:gd name="connsiteY32" fmla="*/ 26933 h 500450"/>
                <a:gd name="connsiteX33" fmla="*/ 166382 w 263494"/>
                <a:gd name="connsiteY33" fmla="*/ 231697 h 500450"/>
                <a:gd name="connsiteX34" fmla="*/ 140029 w 263494"/>
                <a:gd name="connsiteY34" fmla="*/ 233209 h 50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3494" h="500450">
                  <a:moveTo>
                    <a:pt x="140029" y="233209"/>
                  </a:moveTo>
                  <a:cubicBezTo>
                    <a:pt x="128986" y="233718"/>
                    <a:pt x="120458" y="233466"/>
                    <a:pt x="114432" y="232458"/>
                  </a:cubicBezTo>
                  <a:cubicBezTo>
                    <a:pt x="105400" y="231461"/>
                    <a:pt x="97874" y="228695"/>
                    <a:pt x="91848" y="224176"/>
                  </a:cubicBezTo>
                  <a:cubicBezTo>
                    <a:pt x="91848" y="211638"/>
                    <a:pt x="93470" y="193441"/>
                    <a:pt x="96740" y="169597"/>
                  </a:cubicBezTo>
                  <a:cubicBezTo>
                    <a:pt x="99999" y="145764"/>
                    <a:pt x="101631" y="128323"/>
                    <a:pt x="101631" y="117281"/>
                  </a:cubicBezTo>
                  <a:cubicBezTo>
                    <a:pt x="101631" y="101729"/>
                    <a:pt x="99621" y="87674"/>
                    <a:pt x="95611" y="75120"/>
                  </a:cubicBezTo>
                  <a:cubicBezTo>
                    <a:pt x="93601" y="68097"/>
                    <a:pt x="87828" y="63583"/>
                    <a:pt x="78297" y="61568"/>
                  </a:cubicBezTo>
                  <a:cubicBezTo>
                    <a:pt x="66745" y="59059"/>
                    <a:pt x="59475" y="56052"/>
                    <a:pt x="56463" y="52535"/>
                  </a:cubicBezTo>
                  <a:cubicBezTo>
                    <a:pt x="55450" y="54042"/>
                    <a:pt x="51062" y="55548"/>
                    <a:pt x="43289" y="57049"/>
                  </a:cubicBezTo>
                  <a:cubicBezTo>
                    <a:pt x="35501" y="58555"/>
                    <a:pt x="31617" y="62072"/>
                    <a:pt x="31617" y="67588"/>
                  </a:cubicBezTo>
                  <a:cubicBezTo>
                    <a:pt x="32110" y="107240"/>
                    <a:pt x="28100" y="160691"/>
                    <a:pt x="19572" y="227934"/>
                  </a:cubicBezTo>
                  <a:cubicBezTo>
                    <a:pt x="9526" y="308236"/>
                    <a:pt x="3763" y="361933"/>
                    <a:pt x="2257" y="389036"/>
                  </a:cubicBezTo>
                  <a:cubicBezTo>
                    <a:pt x="2257" y="390542"/>
                    <a:pt x="1879" y="394683"/>
                    <a:pt x="1128" y="401459"/>
                  </a:cubicBezTo>
                  <a:cubicBezTo>
                    <a:pt x="378" y="408235"/>
                    <a:pt x="0" y="413635"/>
                    <a:pt x="0" y="417645"/>
                  </a:cubicBezTo>
                  <a:cubicBezTo>
                    <a:pt x="0" y="435710"/>
                    <a:pt x="5763" y="447756"/>
                    <a:pt x="17315" y="453781"/>
                  </a:cubicBezTo>
                  <a:cubicBezTo>
                    <a:pt x="33370" y="462310"/>
                    <a:pt x="49934" y="463060"/>
                    <a:pt x="67002" y="456038"/>
                  </a:cubicBezTo>
                  <a:cubicBezTo>
                    <a:pt x="69001" y="378759"/>
                    <a:pt x="76035" y="320286"/>
                    <a:pt x="88080" y="280634"/>
                  </a:cubicBezTo>
                  <a:cubicBezTo>
                    <a:pt x="94100" y="278634"/>
                    <a:pt x="100372" y="277621"/>
                    <a:pt x="106901" y="277621"/>
                  </a:cubicBezTo>
                  <a:cubicBezTo>
                    <a:pt x="112417" y="277621"/>
                    <a:pt x="121323" y="278881"/>
                    <a:pt x="133626" y="281385"/>
                  </a:cubicBezTo>
                  <a:cubicBezTo>
                    <a:pt x="145918" y="283898"/>
                    <a:pt x="155575" y="284901"/>
                    <a:pt x="162608" y="284397"/>
                  </a:cubicBezTo>
                  <a:cubicBezTo>
                    <a:pt x="162608" y="295440"/>
                    <a:pt x="161348" y="311248"/>
                    <a:pt x="158845" y="331822"/>
                  </a:cubicBezTo>
                  <a:cubicBezTo>
                    <a:pt x="156326" y="352407"/>
                    <a:pt x="155082" y="367711"/>
                    <a:pt x="155082" y="377746"/>
                  </a:cubicBezTo>
                  <a:cubicBezTo>
                    <a:pt x="155082" y="383766"/>
                    <a:pt x="154704" y="393177"/>
                    <a:pt x="153953" y="405978"/>
                  </a:cubicBezTo>
                  <a:cubicBezTo>
                    <a:pt x="153197" y="418774"/>
                    <a:pt x="152825" y="428184"/>
                    <a:pt x="152825" y="434204"/>
                  </a:cubicBezTo>
                  <a:cubicBezTo>
                    <a:pt x="152825" y="464813"/>
                    <a:pt x="162351" y="485644"/>
                    <a:pt x="181434" y="496687"/>
                  </a:cubicBezTo>
                  <a:cubicBezTo>
                    <a:pt x="185953" y="499191"/>
                    <a:pt x="195233" y="500450"/>
                    <a:pt x="209288" y="500450"/>
                  </a:cubicBezTo>
                  <a:cubicBezTo>
                    <a:pt x="213298" y="500450"/>
                    <a:pt x="216814" y="498813"/>
                    <a:pt x="219827" y="495559"/>
                  </a:cubicBezTo>
                  <a:cubicBezTo>
                    <a:pt x="222840" y="492289"/>
                    <a:pt x="224346" y="488898"/>
                    <a:pt x="224346" y="485393"/>
                  </a:cubicBezTo>
                  <a:cubicBezTo>
                    <a:pt x="223333" y="471337"/>
                    <a:pt x="222840" y="456526"/>
                    <a:pt x="222840" y="440980"/>
                  </a:cubicBezTo>
                  <a:cubicBezTo>
                    <a:pt x="222840" y="391802"/>
                    <a:pt x="229112" y="321283"/>
                    <a:pt x="241661" y="229440"/>
                  </a:cubicBezTo>
                  <a:cubicBezTo>
                    <a:pt x="255212" y="132585"/>
                    <a:pt x="262481" y="61820"/>
                    <a:pt x="263494" y="17150"/>
                  </a:cubicBezTo>
                  <a:cubicBezTo>
                    <a:pt x="259978" y="3599"/>
                    <a:pt x="244920" y="-1918"/>
                    <a:pt x="218326" y="586"/>
                  </a:cubicBezTo>
                  <a:cubicBezTo>
                    <a:pt x="207787" y="586"/>
                    <a:pt x="201505" y="9372"/>
                    <a:pt x="199505" y="26933"/>
                  </a:cubicBezTo>
                  <a:cubicBezTo>
                    <a:pt x="189968" y="110757"/>
                    <a:pt x="178920" y="179003"/>
                    <a:pt x="166382" y="231697"/>
                  </a:cubicBezTo>
                  <a:cubicBezTo>
                    <a:pt x="163364" y="231702"/>
                    <a:pt x="154578" y="232206"/>
                    <a:pt x="140029" y="233209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Đồ họa 3">
              <a:extLst>
                <a:ext uri="{FF2B5EF4-FFF2-40B4-BE49-F238E27FC236}">
                  <a16:creationId xmlns:a16="http://schemas.microsoft.com/office/drawing/2014/main" id="{13B2A92C-BEB1-49BF-9829-F231C27CA189}"/>
                </a:ext>
              </a:extLst>
            </p:cNvPr>
            <p:cNvSpPr/>
            <p:nvPr/>
          </p:nvSpPr>
          <p:spPr>
            <a:xfrm>
              <a:off x="4418181" y="1395379"/>
              <a:ext cx="297599" cy="516762"/>
            </a:xfrm>
            <a:custGeom>
              <a:avLst/>
              <a:gdLst>
                <a:gd name="connsiteX0" fmla="*/ 21325 w 297599"/>
                <a:gd name="connsiteY0" fmla="*/ 309397 h 516762"/>
                <a:gd name="connsiteX1" fmla="*/ 31864 w 297599"/>
                <a:gd name="connsiteY1" fmla="*/ 322193 h 516762"/>
                <a:gd name="connsiteX2" fmla="*/ 41647 w 297599"/>
                <a:gd name="connsiteY2" fmla="*/ 337251 h 516762"/>
                <a:gd name="connsiteX3" fmla="*/ 16806 w 297599"/>
                <a:gd name="connsiteY3" fmla="*/ 415542 h 516762"/>
                <a:gd name="connsiteX4" fmla="*/ 242 w 297599"/>
                <a:gd name="connsiteY4" fmla="*/ 492327 h 516762"/>
                <a:gd name="connsiteX5" fmla="*/ 26589 w 297599"/>
                <a:gd name="connsiteY5" fmla="*/ 514912 h 516762"/>
                <a:gd name="connsiteX6" fmla="*/ 52186 w 297599"/>
                <a:gd name="connsiteY6" fmla="*/ 507385 h 516762"/>
                <a:gd name="connsiteX7" fmla="*/ 77027 w 297599"/>
                <a:gd name="connsiteY7" fmla="*/ 423824 h 516762"/>
                <a:gd name="connsiteX8" fmla="*/ 98861 w 297599"/>
                <a:gd name="connsiteY8" fmla="*/ 341014 h 516762"/>
                <a:gd name="connsiteX9" fmla="*/ 144780 w 297599"/>
                <a:gd name="connsiteY9" fmla="*/ 322949 h 516762"/>
                <a:gd name="connsiteX10" fmla="*/ 195973 w 297599"/>
                <a:gd name="connsiteY10" fmla="*/ 318435 h 516762"/>
                <a:gd name="connsiteX11" fmla="*/ 220814 w 297599"/>
                <a:gd name="connsiteY11" fmla="*/ 414041 h 516762"/>
                <a:gd name="connsiteX12" fmla="*/ 267489 w 297599"/>
                <a:gd name="connsiteY12" fmla="*/ 473517 h 516762"/>
                <a:gd name="connsiteX13" fmla="*/ 284804 w 297599"/>
                <a:gd name="connsiteY13" fmla="*/ 462978 h 516762"/>
                <a:gd name="connsiteX14" fmla="*/ 297600 w 297599"/>
                <a:gd name="connsiteY14" fmla="*/ 436631 h 516762"/>
                <a:gd name="connsiteX15" fmla="*/ 293086 w 297599"/>
                <a:gd name="connsiteY15" fmla="*/ 415553 h 516762"/>
                <a:gd name="connsiteX16" fmla="*/ 214794 w 297599"/>
                <a:gd name="connsiteY16" fmla="*/ 122709 h 516762"/>
                <a:gd name="connsiteX17" fmla="*/ 206512 w 297599"/>
                <a:gd name="connsiteY17" fmla="*/ 60982 h 516762"/>
                <a:gd name="connsiteX18" fmla="*/ 179415 w 297599"/>
                <a:gd name="connsiteY18" fmla="*/ 6776 h 516762"/>
                <a:gd name="connsiteX19" fmla="*/ 160594 w 297599"/>
                <a:gd name="connsiteY19" fmla="*/ 0 h 516762"/>
                <a:gd name="connsiteX20" fmla="*/ 141773 w 297599"/>
                <a:gd name="connsiteY20" fmla="*/ 10539 h 516762"/>
                <a:gd name="connsiteX21" fmla="*/ 97360 w 297599"/>
                <a:gd name="connsiteY21" fmla="*/ 146794 h 516762"/>
                <a:gd name="connsiteX22" fmla="*/ 54449 w 297599"/>
                <a:gd name="connsiteY22" fmla="*/ 286818 h 516762"/>
                <a:gd name="connsiteX23" fmla="*/ 40524 w 297599"/>
                <a:gd name="connsiteY23" fmla="*/ 294723 h 516762"/>
                <a:gd name="connsiteX24" fmla="*/ 24716 w 297599"/>
                <a:gd name="connsiteY24" fmla="*/ 301498 h 516762"/>
                <a:gd name="connsiteX25" fmla="*/ 21325 w 297599"/>
                <a:gd name="connsiteY25" fmla="*/ 309397 h 516762"/>
                <a:gd name="connsiteX26" fmla="*/ 159087 w 297599"/>
                <a:gd name="connsiteY26" fmla="*/ 149051 h 516762"/>
                <a:gd name="connsiteX27" fmla="*/ 173394 w 297599"/>
                <a:gd name="connsiteY27" fmla="*/ 209277 h 516762"/>
                <a:gd name="connsiteX28" fmla="*/ 183178 w 297599"/>
                <a:gd name="connsiteY28" fmla="*/ 271760 h 516762"/>
                <a:gd name="connsiteX29" fmla="*/ 119944 w 297599"/>
                <a:gd name="connsiteY29" fmla="*/ 274017 h 516762"/>
                <a:gd name="connsiteX30" fmla="*/ 159087 w 297599"/>
                <a:gd name="connsiteY30" fmla="*/ 149051 h 51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7599" h="516762">
                  <a:moveTo>
                    <a:pt x="21325" y="309397"/>
                  </a:moveTo>
                  <a:cubicBezTo>
                    <a:pt x="21325" y="312410"/>
                    <a:pt x="24831" y="316677"/>
                    <a:pt x="31864" y="322193"/>
                  </a:cubicBezTo>
                  <a:cubicBezTo>
                    <a:pt x="38887" y="327720"/>
                    <a:pt x="42141" y="332732"/>
                    <a:pt x="41647" y="337251"/>
                  </a:cubicBezTo>
                  <a:cubicBezTo>
                    <a:pt x="40141" y="352813"/>
                    <a:pt x="31864" y="378913"/>
                    <a:pt x="16806" y="415542"/>
                  </a:cubicBezTo>
                  <a:cubicBezTo>
                    <a:pt x="4252" y="447668"/>
                    <a:pt x="-1264" y="473249"/>
                    <a:pt x="242" y="492327"/>
                  </a:cubicBezTo>
                  <a:cubicBezTo>
                    <a:pt x="1240" y="501853"/>
                    <a:pt x="10031" y="509385"/>
                    <a:pt x="26589" y="514912"/>
                  </a:cubicBezTo>
                  <a:cubicBezTo>
                    <a:pt x="39637" y="518921"/>
                    <a:pt x="48161" y="516418"/>
                    <a:pt x="52186" y="507385"/>
                  </a:cubicBezTo>
                  <a:cubicBezTo>
                    <a:pt x="60206" y="488307"/>
                    <a:pt x="68488" y="460453"/>
                    <a:pt x="77027" y="423824"/>
                  </a:cubicBezTo>
                  <a:cubicBezTo>
                    <a:pt x="86060" y="384183"/>
                    <a:pt x="93329" y="356576"/>
                    <a:pt x="98861" y="341014"/>
                  </a:cubicBezTo>
                  <a:cubicBezTo>
                    <a:pt x="109893" y="331488"/>
                    <a:pt x="125208" y="325468"/>
                    <a:pt x="144780" y="322949"/>
                  </a:cubicBezTo>
                  <a:cubicBezTo>
                    <a:pt x="161837" y="321442"/>
                    <a:pt x="178906" y="319936"/>
                    <a:pt x="195973" y="318435"/>
                  </a:cubicBezTo>
                  <a:cubicBezTo>
                    <a:pt x="205499" y="344027"/>
                    <a:pt x="213787" y="375906"/>
                    <a:pt x="220814" y="414041"/>
                  </a:cubicBezTo>
                  <a:cubicBezTo>
                    <a:pt x="227328" y="449175"/>
                    <a:pt x="242895" y="468998"/>
                    <a:pt x="267489" y="473517"/>
                  </a:cubicBezTo>
                  <a:cubicBezTo>
                    <a:pt x="270502" y="474010"/>
                    <a:pt x="276265" y="470504"/>
                    <a:pt x="284804" y="462978"/>
                  </a:cubicBezTo>
                  <a:cubicBezTo>
                    <a:pt x="293332" y="455452"/>
                    <a:pt x="297600" y="446676"/>
                    <a:pt x="297600" y="436631"/>
                  </a:cubicBezTo>
                  <a:cubicBezTo>
                    <a:pt x="297600" y="430611"/>
                    <a:pt x="296098" y="423588"/>
                    <a:pt x="293086" y="415553"/>
                  </a:cubicBezTo>
                  <a:cubicBezTo>
                    <a:pt x="265988" y="338768"/>
                    <a:pt x="239882" y="241157"/>
                    <a:pt x="214794" y="122709"/>
                  </a:cubicBezTo>
                  <a:cubicBezTo>
                    <a:pt x="212280" y="102140"/>
                    <a:pt x="209525" y="81566"/>
                    <a:pt x="206512" y="60982"/>
                  </a:cubicBezTo>
                  <a:cubicBezTo>
                    <a:pt x="202487" y="36891"/>
                    <a:pt x="193459" y="18821"/>
                    <a:pt x="179415" y="6776"/>
                  </a:cubicBezTo>
                  <a:cubicBezTo>
                    <a:pt x="173883" y="2262"/>
                    <a:pt x="167616" y="0"/>
                    <a:pt x="160594" y="0"/>
                  </a:cubicBezTo>
                  <a:cubicBezTo>
                    <a:pt x="151052" y="0"/>
                    <a:pt x="144780" y="3516"/>
                    <a:pt x="141773" y="10539"/>
                  </a:cubicBezTo>
                  <a:cubicBezTo>
                    <a:pt x="128720" y="42156"/>
                    <a:pt x="113919" y="87586"/>
                    <a:pt x="97360" y="146794"/>
                  </a:cubicBezTo>
                  <a:cubicBezTo>
                    <a:pt x="77788" y="215051"/>
                    <a:pt x="63481" y="261725"/>
                    <a:pt x="54449" y="286818"/>
                  </a:cubicBezTo>
                  <a:cubicBezTo>
                    <a:pt x="53436" y="290335"/>
                    <a:pt x="48801" y="292969"/>
                    <a:pt x="40524" y="294723"/>
                  </a:cubicBezTo>
                  <a:cubicBezTo>
                    <a:pt x="32242" y="296486"/>
                    <a:pt x="26973" y="298743"/>
                    <a:pt x="24716" y="301498"/>
                  </a:cubicBezTo>
                  <a:cubicBezTo>
                    <a:pt x="22454" y="304254"/>
                    <a:pt x="21325" y="306888"/>
                    <a:pt x="21325" y="309397"/>
                  </a:cubicBezTo>
                  <a:close/>
                  <a:moveTo>
                    <a:pt x="159087" y="149051"/>
                  </a:moveTo>
                  <a:cubicBezTo>
                    <a:pt x="163601" y="169132"/>
                    <a:pt x="168372" y="189207"/>
                    <a:pt x="173394" y="209277"/>
                  </a:cubicBezTo>
                  <a:cubicBezTo>
                    <a:pt x="178402" y="232365"/>
                    <a:pt x="181671" y="253197"/>
                    <a:pt x="183178" y="271760"/>
                  </a:cubicBezTo>
                  <a:cubicBezTo>
                    <a:pt x="149042" y="271760"/>
                    <a:pt x="127964" y="272516"/>
                    <a:pt x="119944" y="274017"/>
                  </a:cubicBezTo>
                  <a:cubicBezTo>
                    <a:pt x="130976" y="232365"/>
                    <a:pt x="144034" y="190714"/>
                    <a:pt x="159087" y="149051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Đồ họa 3">
              <a:extLst>
                <a:ext uri="{FF2B5EF4-FFF2-40B4-BE49-F238E27FC236}">
                  <a16:creationId xmlns:a16="http://schemas.microsoft.com/office/drawing/2014/main" id="{381ECF64-F6A3-4942-BAB0-2DFD9CD168A4}"/>
                </a:ext>
              </a:extLst>
            </p:cNvPr>
            <p:cNvSpPr/>
            <p:nvPr/>
          </p:nvSpPr>
          <p:spPr>
            <a:xfrm>
              <a:off x="4748143" y="1374202"/>
              <a:ext cx="308657" cy="560173"/>
            </a:xfrm>
            <a:custGeom>
              <a:avLst/>
              <a:gdLst>
                <a:gd name="connsiteX0" fmla="*/ 3774 w 308657"/>
                <a:gd name="connsiteY0" fmla="*/ 530819 h 560173"/>
                <a:gd name="connsiteX1" fmla="*/ 15819 w 308657"/>
                <a:gd name="connsiteY1" fmla="*/ 548884 h 560173"/>
                <a:gd name="connsiteX2" fmla="*/ 30126 w 308657"/>
                <a:gd name="connsiteY2" fmla="*/ 555660 h 560173"/>
                <a:gd name="connsiteX3" fmla="*/ 43678 w 308657"/>
                <a:gd name="connsiteY3" fmla="*/ 560173 h 560173"/>
                <a:gd name="connsiteX4" fmla="*/ 54967 w 308657"/>
                <a:gd name="connsiteY4" fmla="*/ 554904 h 560173"/>
                <a:gd name="connsiteX5" fmla="*/ 67763 w 308657"/>
                <a:gd name="connsiteY5" fmla="*/ 524793 h 560173"/>
                <a:gd name="connsiteX6" fmla="*/ 64751 w 308657"/>
                <a:gd name="connsiteY6" fmla="*/ 408109 h 560173"/>
                <a:gd name="connsiteX7" fmla="*/ 77546 w 308657"/>
                <a:gd name="connsiteY7" fmla="*/ 181517 h 560173"/>
                <a:gd name="connsiteX8" fmla="*/ 84322 w 308657"/>
                <a:gd name="connsiteY8" fmla="*/ 170978 h 560173"/>
                <a:gd name="connsiteX9" fmla="*/ 88085 w 308657"/>
                <a:gd name="connsiteY9" fmla="*/ 175497 h 560173"/>
                <a:gd name="connsiteX10" fmla="*/ 207787 w 308657"/>
                <a:gd name="connsiteY10" fmla="*/ 470598 h 560173"/>
                <a:gd name="connsiteX11" fmla="*/ 246930 w 308657"/>
                <a:gd name="connsiteY11" fmla="*/ 502214 h 560173"/>
                <a:gd name="connsiteX12" fmla="*/ 268386 w 308657"/>
                <a:gd name="connsiteY12" fmla="*/ 493182 h 560173"/>
                <a:gd name="connsiteX13" fmla="*/ 277041 w 308657"/>
                <a:gd name="connsiteY13" fmla="*/ 472104 h 560173"/>
                <a:gd name="connsiteX14" fmla="*/ 275534 w 308657"/>
                <a:gd name="connsiteY14" fmla="*/ 420160 h 560173"/>
                <a:gd name="connsiteX15" fmla="*/ 288330 w 308657"/>
                <a:gd name="connsiteY15" fmla="*/ 219164 h 560173"/>
                <a:gd name="connsiteX16" fmla="*/ 308657 w 308657"/>
                <a:gd name="connsiteY16" fmla="*/ 16657 h 560173"/>
                <a:gd name="connsiteX17" fmla="*/ 298874 w 308657"/>
                <a:gd name="connsiteY17" fmla="*/ 6118 h 560173"/>
                <a:gd name="connsiteX18" fmla="*/ 284567 w 308657"/>
                <a:gd name="connsiteY18" fmla="*/ 2355 h 560173"/>
                <a:gd name="connsiteX19" fmla="*/ 268759 w 308657"/>
                <a:gd name="connsiteY19" fmla="*/ 98 h 560173"/>
                <a:gd name="connsiteX20" fmla="*/ 246925 w 308657"/>
                <a:gd name="connsiteY20" fmla="*/ 15156 h 560173"/>
                <a:gd name="connsiteX21" fmla="*/ 211545 w 308657"/>
                <a:gd name="connsiteY21" fmla="*/ 317783 h 560173"/>
                <a:gd name="connsiteX22" fmla="*/ 149812 w 308657"/>
                <a:gd name="connsiteY22" fmla="*/ 167976 h 560173"/>
                <a:gd name="connsiteX23" fmla="*/ 90342 w 308657"/>
                <a:gd name="connsiteY23" fmla="*/ 18919 h 560173"/>
                <a:gd name="connsiteX24" fmla="*/ 52700 w 308657"/>
                <a:gd name="connsiteY24" fmla="*/ 104 h 560173"/>
                <a:gd name="connsiteX25" fmla="*/ 24846 w 308657"/>
                <a:gd name="connsiteY25" fmla="*/ 16663 h 560173"/>
                <a:gd name="connsiteX26" fmla="*/ 9038 w 308657"/>
                <a:gd name="connsiteY26" fmla="*/ 218414 h 560173"/>
                <a:gd name="connsiteX27" fmla="*/ 0 w 308657"/>
                <a:gd name="connsiteY27" fmla="*/ 417908 h 560173"/>
                <a:gd name="connsiteX28" fmla="*/ 2262 w 308657"/>
                <a:gd name="connsiteY28" fmla="*/ 505988 h 560173"/>
                <a:gd name="connsiteX29" fmla="*/ 3774 w 308657"/>
                <a:gd name="connsiteY29" fmla="*/ 530819 h 56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8657" h="560173">
                  <a:moveTo>
                    <a:pt x="3774" y="530819"/>
                  </a:moveTo>
                  <a:cubicBezTo>
                    <a:pt x="5280" y="540854"/>
                    <a:pt x="9295" y="546874"/>
                    <a:pt x="15819" y="548884"/>
                  </a:cubicBezTo>
                  <a:cubicBezTo>
                    <a:pt x="17824" y="549881"/>
                    <a:pt x="22595" y="552143"/>
                    <a:pt x="30126" y="555660"/>
                  </a:cubicBezTo>
                  <a:cubicBezTo>
                    <a:pt x="35642" y="558672"/>
                    <a:pt x="40161" y="560173"/>
                    <a:pt x="43678" y="560173"/>
                  </a:cubicBezTo>
                  <a:cubicBezTo>
                    <a:pt x="47688" y="560173"/>
                    <a:pt x="51451" y="558410"/>
                    <a:pt x="54967" y="554904"/>
                  </a:cubicBezTo>
                  <a:cubicBezTo>
                    <a:pt x="64000" y="549377"/>
                    <a:pt x="68256" y="539342"/>
                    <a:pt x="67763" y="524793"/>
                  </a:cubicBezTo>
                  <a:cubicBezTo>
                    <a:pt x="65748" y="485141"/>
                    <a:pt x="64751" y="446255"/>
                    <a:pt x="64751" y="408109"/>
                  </a:cubicBezTo>
                  <a:cubicBezTo>
                    <a:pt x="64751" y="328821"/>
                    <a:pt x="69012" y="253290"/>
                    <a:pt x="77546" y="181517"/>
                  </a:cubicBezTo>
                  <a:cubicBezTo>
                    <a:pt x="78543" y="174495"/>
                    <a:pt x="80805" y="170978"/>
                    <a:pt x="84322" y="170978"/>
                  </a:cubicBezTo>
                  <a:cubicBezTo>
                    <a:pt x="85828" y="170978"/>
                    <a:pt x="87072" y="172484"/>
                    <a:pt x="88085" y="175497"/>
                  </a:cubicBezTo>
                  <a:cubicBezTo>
                    <a:pt x="135762" y="309496"/>
                    <a:pt x="175661" y="407868"/>
                    <a:pt x="207787" y="470598"/>
                  </a:cubicBezTo>
                  <a:cubicBezTo>
                    <a:pt x="218326" y="491675"/>
                    <a:pt x="231368" y="502214"/>
                    <a:pt x="246930" y="502214"/>
                  </a:cubicBezTo>
                  <a:cubicBezTo>
                    <a:pt x="254950" y="502214"/>
                    <a:pt x="262109" y="499202"/>
                    <a:pt x="268386" y="493182"/>
                  </a:cubicBezTo>
                  <a:cubicBezTo>
                    <a:pt x="274653" y="487162"/>
                    <a:pt x="277539" y="480129"/>
                    <a:pt x="277041" y="472104"/>
                  </a:cubicBezTo>
                  <a:cubicBezTo>
                    <a:pt x="276033" y="455046"/>
                    <a:pt x="275534" y="437737"/>
                    <a:pt x="275534" y="420160"/>
                  </a:cubicBezTo>
                  <a:cubicBezTo>
                    <a:pt x="275534" y="366468"/>
                    <a:pt x="279796" y="299466"/>
                    <a:pt x="288330" y="219164"/>
                  </a:cubicBezTo>
                  <a:cubicBezTo>
                    <a:pt x="294849" y="151412"/>
                    <a:pt x="301625" y="83916"/>
                    <a:pt x="308657" y="16657"/>
                  </a:cubicBezTo>
                  <a:cubicBezTo>
                    <a:pt x="307151" y="11645"/>
                    <a:pt x="303881" y="8129"/>
                    <a:pt x="298874" y="6118"/>
                  </a:cubicBezTo>
                  <a:cubicBezTo>
                    <a:pt x="297368" y="5625"/>
                    <a:pt x="292592" y="4366"/>
                    <a:pt x="284567" y="2355"/>
                  </a:cubicBezTo>
                  <a:cubicBezTo>
                    <a:pt x="278547" y="849"/>
                    <a:pt x="273278" y="98"/>
                    <a:pt x="268759" y="98"/>
                  </a:cubicBezTo>
                  <a:cubicBezTo>
                    <a:pt x="255700" y="98"/>
                    <a:pt x="248431" y="5121"/>
                    <a:pt x="246925" y="15156"/>
                  </a:cubicBezTo>
                  <a:cubicBezTo>
                    <a:pt x="230854" y="150168"/>
                    <a:pt x="219071" y="251044"/>
                    <a:pt x="211545" y="317783"/>
                  </a:cubicBezTo>
                  <a:cubicBezTo>
                    <a:pt x="192971" y="283663"/>
                    <a:pt x="172397" y="233729"/>
                    <a:pt x="149812" y="167976"/>
                  </a:cubicBezTo>
                  <a:cubicBezTo>
                    <a:pt x="126215" y="99226"/>
                    <a:pt x="106402" y="49539"/>
                    <a:pt x="90342" y="18919"/>
                  </a:cubicBezTo>
                  <a:cubicBezTo>
                    <a:pt x="73783" y="5368"/>
                    <a:pt x="61229" y="-899"/>
                    <a:pt x="52700" y="104"/>
                  </a:cubicBezTo>
                  <a:cubicBezTo>
                    <a:pt x="34635" y="104"/>
                    <a:pt x="25340" y="5630"/>
                    <a:pt x="24846" y="16663"/>
                  </a:cubicBezTo>
                  <a:cubicBezTo>
                    <a:pt x="23839" y="29721"/>
                    <a:pt x="18564" y="96964"/>
                    <a:pt x="9038" y="218414"/>
                  </a:cubicBezTo>
                  <a:cubicBezTo>
                    <a:pt x="3018" y="298212"/>
                    <a:pt x="0" y="364715"/>
                    <a:pt x="0" y="417908"/>
                  </a:cubicBezTo>
                  <a:cubicBezTo>
                    <a:pt x="0" y="448528"/>
                    <a:pt x="756" y="477872"/>
                    <a:pt x="2262" y="505988"/>
                  </a:cubicBezTo>
                  <a:cubicBezTo>
                    <a:pt x="2761" y="514506"/>
                    <a:pt x="3270" y="522788"/>
                    <a:pt x="3774" y="530819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Đồ họa 3">
              <a:extLst>
                <a:ext uri="{FF2B5EF4-FFF2-40B4-BE49-F238E27FC236}">
                  <a16:creationId xmlns:a16="http://schemas.microsoft.com/office/drawing/2014/main" id="{0178992B-D43D-435D-9BC3-1BF71D8DCB33}"/>
                </a:ext>
              </a:extLst>
            </p:cNvPr>
            <p:cNvSpPr/>
            <p:nvPr/>
          </p:nvSpPr>
          <p:spPr>
            <a:xfrm>
              <a:off x="5087497" y="1420970"/>
              <a:ext cx="271174" cy="469748"/>
            </a:xfrm>
            <a:custGeom>
              <a:avLst/>
              <a:gdLst>
                <a:gd name="connsiteX0" fmla="*/ 10704 w 271174"/>
                <a:gd name="connsiteY0" fmla="*/ 153570 h 469748"/>
                <a:gd name="connsiteX1" fmla="*/ 9197 w 271174"/>
                <a:gd name="connsiteY1" fmla="*/ 232240 h 469748"/>
                <a:gd name="connsiteX2" fmla="*/ 7696 w 271174"/>
                <a:gd name="connsiteY2" fmla="*/ 310909 h 469748"/>
                <a:gd name="connsiteX3" fmla="*/ 16729 w 271174"/>
                <a:gd name="connsiteY3" fmla="*/ 438132 h 469748"/>
                <a:gd name="connsiteX4" fmla="*/ 39313 w 271174"/>
                <a:gd name="connsiteY4" fmla="*/ 464479 h 469748"/>
                <a:gd name="connsiteX5" fmla="*/ 50602 w 271174"/>
                <a:gd name="connsiteY5" fmla="*/ 469749 h 469748"/>
                <a:gd name="connsiteX6" fmla="*/ 63398 w 271174"/>
                <a:gd name="connsiteY6" fmla="*/ 466736 h 469748"/>
                <a:gd name="connsiteX7" fmla="*/ 79212 w 271174"/>
                <a:gd name="connsiteY7" fmla="*/ 441895 h 469748"/>
                <a:gd name="connsiteX8" fmla="*/ 77705 w 271174"/>
                <a:gd name="connsiteY8" fmla="*/ 424580 h 469748"/>
                <a:gd name="connsiteX9" fmla="*/ 76199 w 271174"/>
                <a:gd name="connsiteY9" fmla="*/ 406515 h 469748"/>
                <a:gd name="connsiteX10" fmla="*/ 72436 w 271174"/>
                <a:gd name="connsiteY10" fmla="*/ 326717 h 469748"/>
                <a:gd name="connsiteX11" fmla="*/ 229019 w 271174"/>
                <a:gd name="connsiteY11" fmla="*/ 421568 h 469748"/>
                <a:gd name="connsiteX12" fmla="*/ 237301 w 271174"/>
                <a:gd name="connsiteY12" fmla="*/ 424580 h 469748"/>
                <a:gd name="connsiteX13" fmla="*/ 248212 w 271174"/>
                <a:gd name="connsiteY13" fmla="*/ 420817 h 469748"/>
                <a:gd name="connsiteX14" fmla="*/ 259885 w 271174"/>
                <a:gd name="connsiteY14" fmla="*/ 417054 h 469748"/>
                <a:gd name="connsiteX15" fmla="*/ 265155 w 271174"/>
                <a:gd name="connsiteY15" fmla="*/ 417810 h 469748"/>
                <a:gd name="connsiteX16" fmla="*/ 271175 w 271174"/>
                <a:gd name="connsiteY16" fmla="*/ 395226 h 469748"/>
                <a:gd name="connsiteX17" fmla="*/ 266661 w 271174"/>
                <a:gd name="connsiteY17" fmla="*/ 384687 h 469748"/>
                <a:gd name="connsiteX18" fmla="*/ 177831 w 271174"/>
                <a:gd name="connsiteY18" fmla="*/ 320697 h 469748"/>
                <a:gd name="connsiteX19" fmla="*/ 83726 w 271174"/>
                <a:gd name="connsiteY19" fmla="*/ 264990 h 469748"/>
                <a:gd name="connsiteX20" fmla="*/ 176324 w 271174"/>
                <a:gd name="connsiteY20" fmla="*/ 158845 h 469748"/>
                <a:gd name="connsiteX21" fmla="*/ 259129 w 271174"/>
                <a:gd name="connsiteY21" fmla="*/ 48181 h 469748"/>
                <a:gd name="connsiteX22" fmla="*/ 228263 w 271174"/>
                <a:gd name="connsiteY22" fmla="*/ 27854 h 469748"/>
                <a:gd name="connsiteX23" fmla="*/ 208692 w 271174"/>
                <a:gd name="connsiteY23" fmla="*/ 31617 h 469748"/>
                <a:gd name="connsiteX24" fmla="*/ 141690 w 271174"/>
                <a:gd name="connsiteY24" fmla="*/ 109152 h 469748"/>
                <a:gd name="connsiteX25" fmla="*/ 70930 w 271174"/>
                <a:gd name="connsiteY25" fmla="*/ 182930 h 469748"/>
                <a:gd name="connsiteX26" fmla="*/ 61147 w 271174"/>
                <a:gd name="connsiteY26" fmla="*/ 20327 h 469748"/>
                <a:gd name="connsiteX27" fmla="*/ 49857 w 271174"/>
                <a:gd name="connsiteY27" fmla="*/ 7154 h 469748"/>
                <a:gd name="connsiteX28" fmla="*/ 29530 w 271174"/>
                <a:gd name="connsiteY28" fmla="*/ 0 h 469748"/>
                <a:gd name="connsiteX29" fmla="*/ 10709 w 271174"/>
                <a:gd name="connsiteY29" fmla="*/ 3013 h 469748"/>
                <a:gd name="connsiteX30" fmla="*/ 170 w 271174"/>
                <a:gd name="connsiteY30" fmla="*/ 15058 h 469748"/>
                <a:gd name="connsiteX31" fmla="*/ 10704 w 271174"/>
                <a:gd name="connsiteY31" fmla="*/ 153570 h 46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1174" h="469748">
                  <a:moveTo>
                    <a:pt x="10704" y="153570"/>
                  </a:moveTo>
                  <a:cubicBezTo>
                    <a:pt x="10704" y="171142"/>
                    <a:pt x="10194" y="197363"/>
                    <a:pt x="9197" y="232240"/>
                  </a:cubicBezTo>
                  <a:cubicBezTo>
                    <a:pt x="8189" y="267126"/>
                    <a:pt x="7696" y="293347"/>
                    <a:pt x="7696" y="310909"/>
                  </a:cubicBezTo>
                  <a:cubicBezTo>
                    <a:pt x="7696" y="359594"/>
                    <a:pt x="10704" y="401996"/>
                    <a:pt x="16729" y="438132"/>
                  </a:cubicBezTo>
                  <a:cubicBezTo>
                    <a:pt x="18728" y="451174"/>
                    <a:pt x="26255" y="459965"/>
                    <a:pt x="39313" y="464479"/>
                  </a:cubicBezTo>
                  <a:cubicBezTo>
                    <a:pt x="40819" y="467985"/>
                    <a:pt x="44582" y="469749"/>
                    <a:pt x="50602" y="469749"/>
                  </a:cubicBezTo>
                  <a:cubicBezTo>
                    <a:pt x="56124" y="469749"/>
                    <a:pt x="60391" y="468736"/>
                    <a:pt x="63398" y="466736"/>
                  </a:cubicBezTo>
                  <a:cubicBezTo>
                    <a:pt x="73942" y="462217"/>
                    <a:pt x="79212" y="453940"/>
                    <a:pt x="79212" y="441895"/>
                  </a:cubicBezTo>
                  <a:cubicBezTo>
                    <a:pt x="79212" y="438379"/>
                    <a:pt x="78703" y="432600"/>
                    <a:pt x="77705" y="424580"/>
                  </a:cubicBezTo>
                  <a:cubicBezTo>
                    <a:pt x="76698" y="416561"/>
                    <a:pt x="76199" y="410535"/>
                    <a:pt x="76199" y="406515"/>
                  </a:cubicBezTo>
                  <a:cubicBezTo>
                    <a:pt x="75191" y="371886"/>
                    <a:pt x="73942" y="345292"/>
                    <a:pt x="72436" y="326717"/>
                  </a:cubicBezTo>
                  <a:cubicBezTo>
                    <a:pt x="143196" y="368873"/>
                    <a:pt x="195392" y="400490"/>
                    <a:pt x="229019" y="421568"/>
                  </a:cubicBezTo>
                  <a:cubicBezTo>
                    <a:pt x="232031" y="423578"/>
                    <a:pt x="234787" y="424580"/>
                    <a:pt x="237301" y="424580"/>
                  </a:cubicBezTo>
                  <a:cubicBezTo>
                    <a:pt x="239810" y="424580"/>
                    <a:pt x="243442" y="423336"/>
                    <a:pt x="248212" y="420817"/>
                  </a:cubicBezTo>
                  <a:cubicBezTo>
                    <a:pt x="252978" y="418308"/>
                    <a:pt x="256873" y="417054"/>
                    <a:pt x="259885" y="417054"/>
                  </a:cubicBezTo>
                  <a:cubicBezTo>
                    <a:pt x="261391" y="417054"/>
                    <a:pt x="263145" y="417311"/>
                    <a:pt x="265155" y="417810"/>
                  </a:cubicBezTo>
                  <a:cubicBezTo>
                    <a:pt x="269170" y="405764"/>
                    <a:pt x="271175" y="398238"/>
                    <a:pt x="271175" y="395226"/>
                  </a:cubicBezTo>
                  <a:cubicBezTo>
                    <a:pt x="271175" y="390712"/>
                    <a:pt x="269668" y="387206"/>
                    <a:pt x="266661" y="384687"/>
                  </a:cubicBezTo>
                  <a:cubicBezTo>
                    <a:pt x="242570" y="364113"/>
                    <a:pt x="212953" y="342788"/>
                    <a:pt x="177831" y="320697"/>
                  </a:cubicBezTo>
                  <a:cubicBezTo>
                    <a:pt x="146214" y="302133"/>
                    <a:pt x="114838" y="283559"/>
                    <a:pt x="83726" y="264990"/>
                  </a:cubicBezTo>
                  <a:cubicBezTo>
                    <a:pt x="97277" y="243912"/>
                    <a:pt x="128143" y="208532"/>
                    <a:pt x="176324" y="158845"/>
                  </a:cubicBezTo>
                  <a:cubicBezTo>
                    <a:pt x="217467" y="116196"/>
                    <a:pt x="245079" y="79304"/>
                    <a:pt x="259129" y="48181"/>
                  </a:cubicBezTo>
                  <a:cubicBezTo>
                    <a:pt x="258122" y="34630"/>
                    <a:pt x="247840" y="27854"/>
                    <a:pt x="228263" y="27854"/>
                  </a:cubicBezTo>
                  <a:cubicBezTo>
                    <a:pt x="221230" y="27854"/>
                    <a:pt x="214711" y="29113"/>
                    <a:pt x="208692" y="31617"/>
                  </a:cubicBezTo>
                  <a:cubicBezTo>
                    <a:pt x="186606" y="57717"/>
                    <a:pt x="164279" y="83561"/>
                    <a:pt x="141690" y="109152"/>
                  </a:cubicBezTo>
                  <a:cubicBezTo>
                    <a:pt x="115085" y="139772"/>
                    <a:pt x="91498" y="164366"/>
                    <a:pt x="70930" y="182930"/>
                  </a:cubicBezTo>
                  <a:cubicBezTo>
                    <a:pt x="71927" y="142785"/>
                    <a:pt x="68668" y="88584"/>
                    <a:pt x="61147" y="20327"/>
                  </a:cubicBezTo>
                  <a:cubicBezTo>
                    <a:pt x="60637" y="14307"/>
                    <a:pt x="56880" y="9920"/>
                    <a:pt x="49857" y="7154"/>
                  </a:cubicBezTo>
                  <a:cubicBezTo>
                    <a:pt x="42819" y="4404"/>
                    <a:pt x="36043" y="2015"/>
                    <a:pt x="29530" y="0"/>
                  </a:cubicBezTo>
                  <a:cubicBezTo>
                    <a:pt x="23001" y="1013"/>
                    <a:pt x="16734" y="2010"/>
                    <a:pt x="10709" y="3013"/>
                  </a:cubicBezTo>
                  <a:cubicBezTo>
                    <a:pt x="2679" y="5023"/>
                    <a:pt x="-843" y="9033"/>
                    <a:pt x="170" y="15058"/>
                  </a:cubicBezTo>
                  <a:cubicBezTo>
                    <a:pt x="7187" y="54196"/>
                    <a:pt x="10704" y="100377"/>
                    <a:pt x="10704" y="153570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Đồ họa 3">
              <a:extLst>
                <a:ext uri="{FF2B5EF4-FFF2-40B4-BE49-F238E27FC236}">
                  <a16:creationId xmlns:a16="http://schemas.microsoft.com/office/drawing/2014/main" id="{0159B76D-19F2-45A3-9FA5-61A7B7D0EAC6}"/>
                </a:ext>
              </a:extLst>
            </p:cNvPr>
            <p:cNvSpPr/>
            <p:nvPr/>
          </p:nvSpPr>
          <p:spPr>
            <a:xfrm>
              <a:off x="4056689" y="1977880"/>
              <a:ext cx="254445" cy="542969"/>
            </a:xfrm>
            <a:custGeom>
              <a:avLst/>
              <a:gdLst>
                <a:gd name="connsiteX0" fmla="*/ 32750 w 254445"/>
                <a:gd name="connsiteY0" fmla="*/ 534121 h 542969"/>
                <a:gd name="connsiteX1" fmla="*/ 60226 w 254445"/>
                <a:gd name="connsiteY1" fmla="*/ 542776 h 542969"/>
                <a:gd name="connsiteX2" fmla="*/ 88080 w 254445"/>
                <a:gd name="connsiteY2" fmla="*/ 516423 h 542969"/>
                <a:gd name="connsiteX3" fmla="*/ 88080 w 254445"/>
                <a:gd name="connsiteY3" fmla="*/ 484806 h 542969"/>
                <a:gd name="connsiteX4" fmla="*/ 91843 w 254445"/>
                <a:gd name="connsiteY4" fmla="*/ 454696 h 542969"/>
                <a:gd name="connsiteX5" fmla="*/ 107819 w 254445"/>
                <a:gd name="connsiteY5" fmla="*/ 408562 h 542969"/>
                <a:gd name="connsiteX6" fmla="*/ 176910 w 254445"/>
                <a:gd name="connsiteY6" fmla="*/ 235630 h 542969"/>
                <a:gd name="connsiteX7" fmla="*/ 254446 w 254445"/>
                <a:gd name="connsiteY7" fmla="*/ 14307 h 542969"/>
                <a:gd name="connsiteX8" fmla="*/ 219066 w 254445"/>
                <a:gd name="connsiteY8" fmla="*/ 0 h 542969"/>
                <a:gd name="connsiteX9" fmla="*/ 197988 w 254445"/>
                <a:gd name="connsiteY9" fmla="*/ 10539 h 542969"/>
                <a:gd name="connsiteX10" fmla="*/ 159595 w 254445"/>
                <a:gd name="connsiteY10" fmla="*/ 96362 h 542969"/>
                <a:gd name="connsiteX11" fmla="*/ 129480 w 254445"/>
                <a:gd name="connsiteY11" fmla="*/ 185943 h 542969"/>
                <a:gd name="connsiteX12" fmla="*/ 95606 w 254445"/>
                <a:gd name="connsiteY12" fmla="*/ 109158 h 542969"/>
                <a:gd name="connsiteX13" fmla="*/ 56458 w 254445"/>
                <a:gd name="connsiteY13" fmla="*/ 35385 h 542969"/>
                <a:gd name="connsiteX14" fmla="*/ 27854 w 254445"/>
                <a:gd name="connsiteY14" fmla="*/ 27103 h 542969"/>
                <a:gd name="connsiteX15" fmla="*/ 9410 w 254445"/>
                <a:gd name="connsiteY15" fmla="*/ 34257 h 542969"/>
                <a:gd name="connsiteX16" fmla="*/ 0 w 254445"/>
                <a:gd name="connsiteY16" fmla="*/ 49687 h 542969"/>
                <a:gd name="connsiteX17" fmla="*/ 2257 w 254445"/>
                <a:gd name="connsiteY17" fmla="*/ 57219 h 542969"/>
                <a:gd name="connsiteX18" fmla="*/ 93344 w 254445"/>
                <a:gd name="connsiteY18" fmla="*/ 266502 h 542969"/>
                <a:gd name="connsiteX19" fmla="*/ 46669 w 254445"/>
                <a:gd name="connsiteY19" fmla="*/ 386949 h 542969"/>
                <a:gd name="connsiteX20" fmla="*/ 42675 w 254445"/>
                <a:gd name="connsiteY20" fmla="*/ 398490 h 542969"/>
                <a:gd name="connsiteX21" fmla="*/ 18816 w 254445"/>
                <a:gd name="connsiteY21" fmla="*/ 512670 h 542969"/>
                <a:gd name="connsiteX22" fmla="*/ 32750 w 254445"/>
                <a:gd name="connsiteY22" fmla="*/ 534121 h 54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4445" h="542969">
                  <a:moveTo>
                    <a:pt x="32750" y="534121"/>
                  </a:moveTo>
                  <a:cubicBezTo>
                    <a:pt x="42539" y="540897"/>
                    <a:pt x="51687" y="543778"/>
                    <a:pt x="60226" y="542776"/>
                  </a:cubicBezTo>
                  <a:cubicBezTo>
                    <a:pt x="77284" y="542776"/>
                    <a:pt x="86579" y="533990"/>
                    <a:pt x="88080" y="516423"/>
                  </a:cubicBezTo>
                  <a:cubicBezTo>
                    <a:pt x="88573" y="511909"/>
                    <a:pt x="88573" y="501365"/>
                    <a:pt x="88080" y="484806"/>
                  </a:cubicBezTo>
                  <a:cubicBezTo>
                    <a:pt x="88080" y="472761"/>
                    <a:pt x="89329" y="462716"/>
                    <a:pt x="91843" y="454696"/>
                  </a:cubicBezTo>
                  <a:cubicBezTo>
                    <a:pt x="95679" y="442409"/>
                    <a:pt x="101017" y="427005"/>
                    <a:pt x="107819" y="408562"/>
                  </a:cubicBezTo>
                  <a:cubicBezTo>
                    <a:pt x="123239" y="366737"/>
                    <a:pt x="146259" y="309119"/>
                    <a:pt x="176910" y="235630"/>
                  </a:cubicBezTo>
                  <a:cubicBezTo>
                    <a:pt x="214547" y="144800"/>
                    <a:pt x="240390" y="71022"/>
                    <a:pt x="254446" y="14307"/>
                  </a:cubicBezTo>
                  <a:cubicBezTo>
                    <a:pt x="244909" y="4781"/>
                    <a:pt x="233111" y="0"/>
                    <a:pt x="219066" y="0"/>
                  </a:cubicBezTo>
                  <a:cubicBezTo>
                    <a:pt x="209020" y="0"/>
                    <a:pt x="201998" y="3517"/>
                    <a:pt x="197988" y="10539"/>
                  </a:cubicBezTo>
                  <a:cubicBezTo>
                    <a:pt x="183933" y="33123"/>
                    <a:pt x="171131" y="61727"/>
                    <a:pt x="159595" y="96362"/>
                  </a:cubicBezTo>
                  <a:cubicBezTo>
                    <a:pt x="149550" y="125979"/>
                    <a:pt x="139515" y="155832"/>
                    <a:pt x="129480" y="185943"/>
                  </a:cubicBezTo>
                  <a:cubicBezTo>
                    <a:pt x="118437" y="160351"/>
                    <a:pt x="107142" y="134754"/>
                    <a:pt x="95606" y="109158"/>
                  </a:cubicBezTo>
                  <a:cubicBezTo>
                    <a:pt x="82054" y="79047"/>
                    <a:pt x="68996" y="54463"/>
                    <a:pt x="56458" y="35385"/>
                  </a:cubicBezTo>
                  <a:cubicBezTo>
                    <a:pt x="38393" y="29869"/>
                    <a:pt x="28851" y="27103"/>
                    <a:pt x="27854" y="27103"/>
                  </a:cubicBezTo>
                  <a:cubicBezTo>
                    <a:pt x="21833" y="27103"/>
                    <a:pt x="15677" y="29491"/>
                    <a:pt x="9410" y="34257"/>
                  </a:cubicBezTo>
                  <a:cubicBezTo>
                    <a:pt x="3128" y="39033"/>
                    <a:pt x="0" y="44171"/>
                    <a:pt x="0" y="49687"/>
                  </a:cubicBezTo>
                  <a:cubicBezTo>
                    <a:pt x="0" y="52201"/>
                    <a:pt x="756" y="54710"/>
                    <a:pt x="2257" y="57219"/>
                  </a:cubicBezTo>
                  <a:cubicBezTo>
                    <a:pt x="27350" y="101390"/>
                    <a:pt x="57707" y="171153"/>
                    <a:pt x="93344" y="266502"/>
                  </a:cubicBezTo>
                  <a:cubicBezTo>
                    <a:pt x="77782" y="306658"/>
                    <a:pt x="62221" y="346803"/>
                    <a:pt x="46669" y="386949"/>
                  </a:cubicBezTo>
                  <a:cubicBezTo>
                    <a:pt x="45257" y="390848"/>
                    <a:pt x="43982" y="394659"/>
                    <a:pt x="42675" y="398490"/>
                  </a:cubicBezTo>
                  <a:cubicBezTo>
                    <a:pt x="28200" y="440966"/>
                    <a:pt x="20196" y="479059"/>
                    <a:pt x="18816" y="512670"/>
                  </a:cubicBezTo>
                  <a:cubicBezTo>
                    <a:pt x="18317" y="520192"/>
                    <a:pt x="22962" y="527345"/>
                    <a:pt x="32750" y="534121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Đồ họa 3">
              <a:extLst>
                <a:ext uri="{FF2B5EF4-FFF2-40B4-BE49-F238E27FC236}">
                  <a16:creationId xmlns:a16="http://schemas.microsoft.com/office/drawing/2014/main" id="{39C8ECEA-144B-491F-A01A-A37C90DCD7D0}"/>
                </a:ext>
              </a:extLst>
            </p:cNvPr>
            <p:cNvSpPr/>
            <p:nvPr/>
          </p:nvSpPr>
          <p:spPr>
            <a:xfrm>
              <a:off x="4334479" y="2078010"/>
              <a:ext cx="268753" cy="318435"/>
            </a:xfrm>
            <a:custGeom>
              <a:avLst/>
              <a:gdLst>
                <a:gd name="connsiteX0" fmla="*/ 0 w 268753"/>
                <a:gd name="connsiteY0" fmla="*/ 189706 h 318435"/>
                <a:gd name="connsiteX1" fmla="*/ 29360 w 268753"/>
                <a:gd name="connsiteY1" fmla="*/ 271760 h 318435"/>
                <a:gd name="connsiteX2" fmla="*/ 115933 w 268753"/>
                <a:gd name="connsiteY2" fmla="*/ 318435 h 318435"/>
                <a:gd name="connsiteX3" fmla="*/ 135505 w 268753"/>
                <a:gd name="connsiteY3" fmla="*/ 316173 h 318435"/>
                <a:gd name="connsiteX4" fmla="*/ 261227 w 268753"/>
                <a:gd name="connsiteY4" fmla="*/ 197232 h 318435"/>
                <a:gd name="connsiteX5" fmla="*/ 268753 w 268753"/>
                <a:gd name="connsiteY5" fmla="*/ 160346 h 318435"/>
                <a:gd name="connsiteX6" fmla="*/ 242406 w 268753"/>
                <a:gd name="connsiteY6" fmla="*/ 73772 h 318435"/>
                <a:gd name="connsiteX7" fmla="*/ 191217 w 268753"/>
                <a:gd name="connsiteY7" fmla="*/ 33123 h 318435"/>
                <a:gd name="connsiteX8" fmla="*/ 134754 w 268753"/>
                <a:gd name="connsiteY8" fmla="*/ 9033 h 318435"/>
                <a:gd name="connsiteX9" fmla="*/ 112170 w 268753"/>
                <a:gd name="connsiteY9" fmla="*/ 0 h 318435"/>
                <a:gd name="connsiteX10" fmla="*/ 67752 w 268753"/>
                <a:gd name="connsiteY10" fmla="*/ 23340 h 318435"/>
                <a:gd name="connsiteX11" fmla="*/ 33123 w 268753"/>
                <a:gd name="connsiteY11" fmla="*/ 70015 h 318435"/>
                <a:gd name="connsiteX12" fmla="*/ 0 w 268753"/>
                <a:gd name="connsiteY12" fmla="*/ 189706 h 318435"/>
                <a:gd name="connsiteX13" fmla="*/ 87324 w 268753"/>
                <a:gd name="connsiteY13" fmla="*/ 109158 h 318435"/>
                <a:gd name="connsiteX14" fmla="*/ 91087 w 268753"/>
                <a:gd name="connsiteY14" fmla="*/ 107651 h 318435"/>
                <a:gd name="connsiteX15" fmla="*/ 103883 w 268753"/>
                <a:gd name="connsiteY15" fmla="*/ 114427 h 318435"/>
                <a:gd name="connsiteX16" fmla="*/ 118941 w 268753"/>
                <a:gd name="connsiteY16" fmla="*/ 118941 h 318435"/>
                <a:gd name="connsiteX17" fmla="*/ 142276 w 268753"/>
                <a:gd name="connsiteY17" fmla="*/ 98614 h 318435"/>
                <a:gd name="connsiteX18" fmla="*/ 164860 w 268753"/>
                <a:gd name="connsiteY18" fmla="*/ 83556 h 318435"/>
                <a:gd name="connsiteX19" fmla="*/ 171636 w 268753"/>
                <a:gd name="connsiteY19" fmla="*/ 85062 h 318435"/>
                <a:gd name="connsiteX20" fmla="*/ 200995 w 268753"/>
                <a:gd name="connsiteY20" fmla="*/ 150558 h 318435"/>
                <a:gd name="connsiteX21" fmla="*/ 175399 w 268753"/>
                <a:gd name="connsiteY21" fmla="*/ 223580 h 318435"/>
                <a:gd name="connsiteX22" fmla="*/ 111409 w 268753"/>
                <a:gd name="connsiteY22" fmla="*/ 264985 h 318435"/>
                <a:gd name="connsiteX23" fmla="*/ 76029 w 268753"/>
                <a:gd name="connsiteY23" fmla="*/ 234118 h 318435"/>
                <a:gd name="connsiteX24" fmla="*/ 60971 w 268753"/>
                <a:gd name="connsiteY24" fmla="*/ 179162 h 318435"/>
                <a:gd name="connsiteX25" fmla="*/ 87324 w 268753"/>
                <a:gd name="connsiteY25" fmla="*/ 109158 h 31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8753" h="318435">
                  <a:moveTo>
                    <a:pt x="0" y="189706"/>
                  </a:moveTo>
                  <a:cubicBezTo>
                    <a:pt x="0" y="223333"/>
                    <a:pt x="9788" y="250683"/>
                    <a:pt x="29360" y="271760"/>
                  </a:cubicBezTo>
                  <a:cubicBezTo>
                    <a:pt x="58457" y="302884"/>
                    <a:pt x="87324" y="318435"/>
                    <a:pt x="115933" y="318435"/>
                  </a:cubicBezTo>
                  <a:cubicBezTo>
                    <a:pt x="122447" y="318435"/>
                    <a:pt x="128976" y="317679"/>
                    <a:pt x="135505" y="316173"/>
                  </a:cubicBezTo>
                  <a:cubicBezTo>
                    <a:pt x="189706" y="303634"/>
                    <a:pt x="231604" y="263982"/>
                    <a:pt x="261227" y="197232"/>
                  </a:cubicBezTo>
                  <a:cubicBezTo>
                    <a:pt x="266239" y="186195"/>
                    <a:pt x="268753" y="173892"/>
                    <a:pt x="268753" y="160346"/>
                  </a:cubicBezTo>
                  <a:cubicBezTo>
                    <a:pt x="268753" y="136256"/>
                    <a:pt x="259967" y="107405"/>
                    <a:pt x="242406" y="73772"/>
                  </a:cubicBezTo>
                  <a:cubicBezTo>
                    <a:pt x="232360" y="54705"/>
                    <a:pt x="215303" y="41153"/>
                    <a:pt x="191217" y="33123"/>
                  </a:cubicBezTo>
                  <a:cubicBezTo>
                    <a:pt x="160598" y="23088"/>
                    <a:pt x="141782" y="15058"/>
                    <a:pt x="134754" y="9033"/>
                  </a:cubicBezTo>
                  <a:cubicBezTo>
                    <a:pt x="127722" y="3013"/>
                    <a:pt x="120195" y="0"/>
                    <a:pt x="112170" y="0"/>
                  </a:cubicBezTo>
                  <a:cubicBezTo>
                    <a:pt x="98115" y="0"/>
                    <a:pt x="83304" y="7789"/>
                    <a:pt x="67752" y="23340"/>
                  </a:cubicBezTo>
                  <a:cubicBezTo>
                    <a:pt x="54201" y="36398"/>
                    <a:pt x="42654" y="51944"/>
                    <a:pt x="33123" y="70015"/>
                  </a:cubicBezTo>
                  <a:cubicBezTo>
                    <a:pt x="11032" y="112669"/>
                    <a:pt x="0" y="152573"/>
                    <a:pt x="0" y="189706"/>
                  </a:cubicBezTo>
                  <a:close/>
                  <a:moveTo>
                    <a:pt x="87324" y="109158"/>
                  </a:moveTo>
                  <a:cubicBezTo>
                    <a:pt x="88321" y="108155"/>
                    <a:pt x="89581" y="107651"/>
                    <a:pt x="91087" y="107651"/>
                  </a:cubicBezTo>
                  <a:cubicBezTo>
                    <a:pt x="93087" y="107651"/>
                    <a:pt x="97354" y="109908"/>
                    <a:pt x="103883" y="114427"/>
                  </a:cubicBezTo>
                  <a:cubicBezTo>
                    <a:pt x="110396" y="118941"/>
                    <a:pt x="115419" y="120447"/>
                    <a:pt x="118941" y="118941"/>
                  </a:cubicBezTo>
                  <a:cubicBezTo>
                    <a:pt x="124457" y="116941"/>
                    <a:pt x="132230" y="110165"/>
                    <a:pt x="142276" y="98614"/>
                  </a:cubicBezTo>
                  <a:cubicBezTo>
                    <a:pt x="151308" y="88578"/>
                    <a:pt x="158840" y="83556"/>
                    <a:pt x="164860" y="83556"/>
                  </a:cubicBezTo>
                  <a:cubicBezTo>
                    <a:pt x="166859" y="83556"/>
                    <a:pt x="169116" y="84059"/>
                    <a:pt x="171636" y="85062"/>
                  </a:cubicBezTo>
                  <a:cubicBezTo>
                    <a:pt x="187690" y="92095"/>
                    <a:pt x="197479" y="113929"/>
                    <a:pt x="200995" y="150558"/>
                  </a:cubicBezTo>
                  <a:cubicBezTo>
                    <a:pt x="203499" y="173142"/>
                    <a:pt x="194975" y="197489"/>
                    <a:pt x="175399" y="223580"/>
                  </a:cubicBezTo>
                  <a:cubicBezTo>
                    <a:pt x="154814" y="251187"/>
                    <a:pt x="133490" y="264985"/>
                    <a:pt x="111409" y="264985"/>
                  </a:cubicBezTo>
                  <a:cubicBezTo>
                    <a:pt x="101873" y="264985"/>
                    <a:pt x="90074" y="254708"/>
                    <a:pt x="76029" y="234118"/>
                  </a:cubicBezTo>
                  <a:cubicBezTo>
                    <a:pt x="65984" y="219061"/>
                    <a:pt x="60971" y="200749"/>
                    <a:pt x="60971" y="179162"/>
                  </a:cubicBezTo>
                  <a:cubicBezTo>
                    <a:pt x="60977" y="147545"/>
                    <a:pt x="69752" y="124210"/>
                    <a:pt x="87324" y="109158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Đồ họa 3">
              <a:extLst>
                <a:ext uri="{FF2B5EF4-FFF2-40B4-BE49-F238E27FC236}">
                  <a16:creationId xmlns:a16="http://schemas.microsoft.com/office/drawing/2014/main" id="{A91A8159-9090-4618-BD4B-D481D854E1E9}"/>
                </a:ext>
              </a:extLst>
            </p:cNvPr>
            <p:cNvSpPr/>
            <p:nvPr/>
          </p:nvSpPr>
          <p:spPr>
            <a:xfrm>
              <a:off x="4620526" y="2011008"/>
              <a:ext cx="279297" cy="478044"/>
            </a:xfrm>
            <a:custGeom>
              <a:avLst/>
              <a:gdLst>
                <a:gd name="connsiteX0" fmla="*/ 79053 w 279297"/>
                <a:gd name="connsiteY0" fmla="*/ 478031 h 478044"/>
                <a:gd name="connsiteX1" fmla="*/ 146805 w 279297"/>
                <a:gd name="connsiteY1" fmla="*/ 438887 h 478044"/>
                <a:gd name="connsiteX2" fmla="*/ 174753 w 279297"/>
                <a:gd name="connsiteY2" fmla="*/ 395173 h 478044"/>
                <a:gd name="connsiteX3" fmla="*/ 210044 w 279297"/>
                <a:gd name="connsiteY3" fmla="*/ 300370 h 478044"/>
                <a:gd name="connsiteX4" fmla="*/ 249187 w 279297"/>
                <a:gd name="connsiteY4" fmla="*/ 157339 h 478044"/>
                <a:gd name="connsiteX5" fmla="*/ 279297 w 279297"/>
                <a:gd name="connsiteY5" fmla="*/ 16564 h 478044"/>
                <a:gd name="connsiteX6" fmla="*/ 241655 w 279297"/>
                <a:gd name="connsiteY6" fmla="*/ 0 h 478044"/>
                <a:gd name="connsiteX7" fmla="*/ 213051 w 279297"/>
                <a:gd name="connsiteY7" fmla="*/ 18070 h 478044"/>
                <a:gd name="connsiteX8" fmla="*/ 204019 w 279297"/>
                <a:gd name="connsiteY8" fmla="*/ 58720 h 478044"/>
                <a:gd name="connsiteX9" fmla="*/ 194981 w 279297"/>
                <a:gd name="connsiteY9" fmla="*/ 98619 h 478044"/>
                <a:gd name="connsiteX10" fmla="*/ 162608 w 279297"/>
                <a:gd name="connsiteY10" fmla="*/ 202507 h 478044"/>
                <a:gd name="connsiteX11" fmla="*/ 138518 w 279297"/>
                <a:gd name="connsiteY11" fmla="*/ 309408 h 478044"/>
                <a:gd name="connsiteX12" fmla="*/ 91675 w 279297"/>
                <a:gd name="connsiteY12" fmla="*/ 400112 h 478044"/>
                <a:gd name="connsiteX13" fmla="*/ 88836 w 279297"/>
                <a:gd name="connsiteY13" fmla="*/ 403507 h 478044"/>
                <a:gd name="connsiteX14" fmla="*/ 87975 w 279297"/>
                <a:gd name="connsiteY14" fmla="*/ 400290 h 478044"/>
                <a:gd name="connsiteX15" fmla="*/ 75284 w 279297"/>
                <a:gd name="connsiteY15" fmla="*/ 343287 h 478044"/>
                <a:gd name="connsiteX16" fmla="*/ 73027 w 279297"/>
                <a:gd name="connsiteY16" fmla="*/ 274778 h 478044"/>
                <a:gd name="connsiteX17" fmla="*/ 76791 w 279297"/>
                <a:gd name="connsiteY17" fmla="*/ 159601 h 478044"/>
                <a:gd name="connsiteX18" fmla="*/ 79047 w 279297"/>
                <a:gd name="connsiteY18" fmla="*/ 46680 h 478044"/>
                <a:gd name="connsiteX19" fmla="*/ 62105 w 279297"/>
                <a:gd name="connsiteY19" fmla="*/ 38025 h 478044"/>
                <a:gd name="connsiteX20" fmla="*/ 45924 w 279297"/>
                <a:gd name="connsiteY20" fmla="*/ 33884 h 478044"/>
                <a:gd name="connsiteX21" fmla="*/ 9789 w 279297"/>
                <a:gd name="connsiteY21" fmla="*/ 80559 h 478044"/>
                <a:gd name="connsiteX22" fmla="*/ 10539 w 279297"/>
                <a:gd name="connsiteY22" fmla="*/ 127233 h 478044"/>
                <a:gd name="connsiteX23" fmla="*/ 0 w 279297"/>
                <a:gd name="connsiteY23" fmla="*/ 268758 h 478044"/>
                <a:gd name="connsiteX24" fmla="*/ 17441 w 279297"/>
                <a:gd name="connsiteY24" fmla="*/ 402594 h 478044"/>
                <a:gd name="connsiteX25" fmla="*/ 28604 w 279297"/>
                <a:gd name="connsiteY25" fmla="*/ 435124 h 478044"/>
                <a:gd name="connsiteX26" fmla="*/ 79053 w 279297"/>
                <a:gd name="connsiteY26" fmla="*/ 478031 h 47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9297" h="478044">
                  <a:moveTo>
                    <a:pt x="79053" y="478031"/>
                  </a:moveTo>
                  <a:cubicBezTo>
                    <a:pt x="104644" y="478524"/>
                    <a:pt x="127233" y="465481"/>
                    <a:pt x="146805" y="438887"/>
                  </a:cubicBezTo>
                  <a:cubicBezTo>
                    <a:pt x="157297" y="424843"/>
                    <a:pt x="166545" y="410241"/>
                    <a:pt x="174753" y="395173"/>
                  </a:cubicBezTo>
                  <a:cubicBezTo>
                    <a:pt x="190892" y="365545"/>
                    <a:pt x="202722" y="333976"/>
                    <a:pt x="210044" y="300370"/>
                  </a:cubicBezTo>
                  <a:cubicBezTo>
                    <a:pt x="213545" y="283806"/>
                    <a:pt x="226603" y="236134"/>
                    <a:pt x="249187" y="157339"/>
                  </a:cubicBezTo>
                  <a:cubicBezTo>
                    <a:pt x="265746" y="98619"/>
                    <a:pt x="275781" y="51697"/>
                    <a:pt x="279297" y="16564"/>
                  </a:cubicBezTo>
                  <a:cubicBezTo>
                    <a:pt x="271766" y="5532"/>
                    <a:pt x="259222" y="0"/>
                    <a:pt x="241655" y="0"/>
                  </a:cubicBezTo>
                  <a:cubicBezTo>
                    <a:pt x="228109" y="0"/>
                    <a:pt x="218567" y="6025"/>
                    <a:pt x="213051" y="18070"/>
                  </a:cubicBezTo>
                  <a:cubicBezTo>
                    <a:pt x="209535" y="25597"/>
                    <a:pt x="206522" y="39148"/>
                    <a:pt x="204019" y="58720"/>
                  </a:cubicBezTo>
                  <a:cubicBezTo>
                    <a:pt x="201499" y="78291"/>
                    <a:pt x="198487" y="91596"/>
                    <a:pt x="194981" y="98619"/>
                  </a:cubicBezTo>
                  <a:cubicBezTo>
                    <a:pt x="182936" y="123722"/>
                    <a:pt x="172134" y="158346"/>
                    <a:pt x="162608" y="202507"/>
                  </a:cubicBezTo>
                  <a:cubicBezTo>
                    <a:pt x="150563" y="260733"/>
                    <a:pt x="142527" y="296360"/>
                    <a:pt x="138518" y="309408"/>
                  </a:cubicBezTo>
                  <a:cubicBezTo>
                    <a:pt x="127029" y="346751"/>
                    <a:pt x="111383" y="376929"/>
                    <a:pt x="91675" y="400112"/>
                  </a:cubicBezTo>
                  <a:cubicBezTo>
                    <a:pt x="90720" y="401235"/>
                    <a:pt x="89807" y="402421"/>
                    <a:pt x="88836" y="403507"/>
                  </a:cubicBezTo>
                  <a:cubicBezTo>
                    <a:pt x="88531" y="402390"/>
                    <a:pt x="88269" y="401377"/>
                    <a:pt x="87975" y="400290"/>
                  </a:cubicBezTo>
                  <a:cubicBezTo>
                    <a:pt x="80501" y="372494"/>
                    <a:pt x="76245" y="353427"/>
                    <a:pt x="75284" y="343287"/>
                  </a:cubicBezTo>
                  <a:cubicBezTo>
                    <a:pt x="73778" y="322713"/>
                    <a:pt x="73027" y="299882"/>
                    <a:pt x="73027" y="274778"/>
                  </a:cubicBezTo>
                  <a:cubicBezTo>
                    <a:pt x="73027" y="251192"/>
                    <a:pt x="74271" y="212799"/>
                    <a:pt x="76791" y="159601"/>
                  </a:cubicBezTo>
                  <a:cubicBezTo>
                    <a:pt x="78790" y="109913"/>
                    <a:pt x="79541" y="72277"/>
                    <a:pt x="79047" y="46680"/>
                  </a:cubicBezTo>
                  <a:cubicBezTo>
                    <a:pt x="73521" y="43667"/>
                    <a:pt x="67873" y="40786"/>
                    <a:pt x="62105" y="38025"/>
                  </a:cubicBezTo>
                  <a:cubicBezTo>
                    <a:pt x="56332" y="35275"/>
                    <a:pt x="50931" y="33884"/>
                    <a:pt x="45924" y="33884"/>
                  </a:cubicBezTo>
                  <a:cubicBezTo>
                    <a:pt x="21834" y="33884"/>
                    <a:pt x="9789" y="49446"/>
                    <a:pt x="9789" y="80559"/>
                  </a:cubicBezTo>
                  <a:cubicBezTo>
                    <a:pt x="9789" y="116694"/>
                    <a:pt x="10035" y="132256"/>
                    <a:pt x="10539" y="127233"/>
                  </a:cubicBezTo>
                  <a:cubicBezTo>
                    <a:pt x="3506" y="184951"/>
                    <a:pt x="0" y="232129"/>
                    <a:pt x="0" y="268758"/>
                  </a:cubicBezTo>
                  <a:cubicBezTo>
                    <a:pt x="0" y="318425"/>
                    <a:pt x="5863" y="362989"/>
                    <a:pt x="17441" y="402594"/>
                  </a:cubicBezTo>
                  <a:cubicBezTo>
                    <a:pt x="20721" y="413821"/>
                    <a:pt x="24390" y="424711"/>
                    <a:pt x="28604" y="435124"/>
                  </a:cubicBezTo>
                  <a:cubicBezTo>
                    <a:pt x="39647" y="463219"/>
                    <a:pt x="56468" y="477527"/>
                    <a:pt x="79053" y="478031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Đồ họa 3">
              <a:extLst>
                <a:ext uri="{FF2B5EF4-FFF2-40B4-BE49-F238E27FC236}">
                  <a16:creationId xmlns:a16="http://schemas.microsoft.com/office/drawing/2014/main" id="{E27411FA-073D-4600-99C0-BBFA4DE0654F}"/>
                </a:ext>
              </a:extLst>
            </p:cNvPr>
            <p:cNvSpPr/>
            <p:nvPr/>
          </p:nvSpPr>
          <p:spPr>
            <a:xfrm>
              <a:off x="4957788" y="1966007"/>
              <a:ext cx="129516" cy="429249"/>
            </a:xfrm>
            <a:custGeom>
              <a:avLst/>
              <a:gdLst>
                <a:gd name="connsiteX0" fmla="*/ 56085 w 129516"/>
                <a:gd name="connsiteY0" fmla="*/ 424791 h 429249"/>
                <a:gd name="connsiteX1" fmla="*/ 63727 w 129516"/>
                <a:gd name="connsiteY1" fmla="*/ 414131 h 429249"/>
                <a:gd name="connsiteX2" fmla="*/ 63989 w 129516"/>
                <a:gd name="connsiteY2" fmla="*/ 412368 h 429249"/>
                <a:gd name="connsiteX3" fmla="*/ 91093 w 129516"/>
                <a:gd name="connsiteY3" fmla="*/ 217392 h 429249"/>
                <a:gd name="connsiteX4" fmla="*/ 129480 w 129516"/>
                <a:gd name="connsiteY4" fmla="*/ 27681 h 429249"/>
                <a:gd name="connsiteX5" fmla="*/ 115933 w 129516"/>
                <a:gd name="connsiteY5" fmla="*/ 8860 h 429249"/>
                <a:gd name="connsiteX6" fmla="*/ 90337 w 129516"/>
                <a:gd name="connsiteY6" fmla="*/ 1334 h 429249"/>
                <a:gd name="connsiteX7" fmla="*/ 71516 w 129516"/>
                <a:gd name="connsiteY7" fmla="*/ 2089 h 429249"/>
                <a:gd name="connsiteX8" fmla="*/ 60226 w 129516"/>
                <a:gd name="connsiteY8" fmla="*/ 14885 h 429249"/>
                <a:gd name="connsiteX9" fmla="*/ 22584 w 129516"/>
                <a:gd name="connsiteY9" fmla="*/ 186526 h 429249"/>
                <a:gd name="connsiteX10" fmla="*/ 0 w 129516"/>
                <a:gd name="connsiteY10" fmla="*/ 359673 h 429249"/>
                <a:gd name="connsiteX11" fmla="*/ 756 w 129516"/>
                <a:gd name="connsiteY11" fmla="*/ 391290 h 429249"/>
                <a:gd name="connsiteX12" fmla="*/ 19015 w 129516"/>
                <a:gd name="connsiteY12" fmla="*/ 420823 h 429249"/>
                <a:gd name="connsiteX13" fmla="*/ 41405 w 129516"/>
                <a:gd name="connsiteY13" fmla="*/ 428927 h 429249"/>
                <a:gd name="connsiteX14" fmla="*/ 56085 w 129516"/>
                <a:gd name="connsiteY14" fmla="*/ 424791 h 42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516" h="429249">
                  <a:moveTo>
                    <a:pt x="56085" y="424791"/>
                  </a:moveTo>
                  <a:cubicBezTo>
                    <a:pt x="60657" y="421526"/>
                    <a:pt x="63118" y="417962"/>
                    <a:pt x="63727" y="414131"/>
                  </a:cubicBezTo>
                  <a:cubicBezTo>
                    <a:pt x="63821" y="413543"/>
                    <a:pt x="63989" y="412971"/>
                    <a:pt x="63989" y="412368"/>
                  </a:cubicBezTo>
                  <a:cubicBezTo>
                    <a:pt x="62483" y="361683"/>
                    <a:pt x="71521" y="296691"/>
                    <a:pt x="91093" y="217392"/>
                  </a:cubicBezTo>
                  <a:cubicBezTo>
                    <a:pt x="113677" y="126053"/>
                    <a:pt x="126472" y="62820"/>
                    <a:pt x="129480" y="27681"/>
                  </a:cubicBezTo>
                  <a:cubicBezTo>
                    <a:pt x="129978" y="19152"/>
                    <a:pt x="125454" y="12886"/>
                    <a:pt x="115933" y="8860"/>
                  </a:cubicBezTo>
                  <a:cubicBezTo>
                    <a:pt x="107389" y="6357"/>
                    <a:pt x="98865" y="3848"/>
                    <a:pt x="90337" y="1334"/>
                  </a:cubicBezTo>
                  <a:cubicBezTo>
                    <a:pt x="84317" y="-666"/>
                    <a:pt x="78029" y="-419"/>
                    <a:pt x="71516" y="2089"/>
                  </a:cubicBezTo>
                  <a:cubicBezTo>
                    <a:pt x="64987" y="4603"/>
                    <a:pt x="61223" y="8865"/>
                    <a:pt x="60226" y="14885"/>
                  </a:cubicBezTo>
                  <a:cubicBezTo>
                    <a:pt x="58211" y="28437"/>
                    <a:pt x="45667" y="85650"/>
                    <a:pt x="22584" y="186526"/>
                  </a:cubicBezTo>
                  <a:cubicBezTo>
                    <a:pt x="7532" y="254782"/>
                    <a:pt x="0" y="312505"/>
                    <a:pt x="0" y="359673"/>
                  </a:cubicBezTo>
                  <a:cubicBezTo>
                    <a:pt x="0" y="370212"/>
                    <a:pt x="247" y="380751"/>
                    <a:pt x="756" y="391290"/>
                  </a:cubicBezTo>
                  <a:cubicBezTo>
                    <a:pt x="1732" y="404327"/>
                    <a:pt x="7878" y="414136"/>
                    <a:pt x="19015" y="420823"/>
                  </a:cubicBezTo>
                  <a:cubicBezTo>
                    <a:pt x="25030" y="424434"/>
                    <a:pt x="32436" y="427173"/>
                    <a:pt x="41405" y="428927"/>
                  </a:cubicBezTo>
                  <a:cubicBezTo>
                    <a:pt x="45919" y="429945"/>
                    <a:pt x="50816" y="428554"/>
                    <a:pt x="56085" y="424791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Đồ họa 3">
              <a:extLst>
                <a:ext uri="{FF2B5EF4-FFF2-40B4-BE49-F238E27FC236}">
                  <a16:creationId xmlns:a16="http://schemas.microsoft.com/office/drawing/2014/main" id="{9E47A859-EACD-4F36-86F5-8391DD8D1188}"/>
                </a:ext>
              </a:extLst>
            </p:cNvPr>
            <p:cNvSpPr/>
            <p:nvPr/>
          </p:nvSpPr>
          <p:spPr>
            <a:xfrm>
              <a:off x="3161053" y="1165160"/>
              <a:ext cx="50700" cy="52484"/>
            </a:xfrm>
            <a:custGeom>
              <a:avLst/>
              <a:gdLst>
                <a:gd name="connsiteX0" fmla="*/ 25350 w 50700"/>
                <a:gd name="connsiteY0" fmla="*/ 52485 h 52484"/>
                <a:gd name="connsiteX1" fmla="*/ 25350 w 50700"/>
                <a:gd name="connsiteY1" fmla="*/ 0 h 52484"/>
                <a:gd name="connsiteX2" fmla="*/ 25350 w 50700"/>
                <a:gd name="connsiteY2" fmla="*/ 52485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" h="52484">
                  <a:moveTo>
                    <a:pt x="25350" y="52485"/>
                  </a:moveTo>
                  <a:cubicBezTo>
                    <a:pt x="59124" y="52485"/>
                    <a:pt x="59177" y="0"/>
                    <a:pt x="25350" y="0"/>
                  </a:cubicBezTo>
                  <a:cubicBezTo>
                    <a:pt x="-8424" y="0"/>
                    <a:pt x="-8476" y="52485"/>
                    <a:pt x="25350" y="52485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Đồ họa 3">
              <a:extLst>
                <a:ext uri="{FF2B5EF4-FFF2-40B4-BE49-F238E27FC236}">
                  <a16:creationId xmlns:a16="http://schemas.microsoft.com/office/drawing/2014/main" id="{E9F25C37-67CE-4A33-BC4C-E822076B2D89}"/>
                </a:ext>
              </a:extLst>
            </p:cNvPr>
            <p:cNvSpPr/>
            <p:nvPr/>
          </p:nvSpPr>
          <p:spPr>
            <a:xfrm>
              <a:off x="5932245" y="1270129"/>
              <a:ext cx="50700" cy="52484"/>
            </a:xfrm>
            <a:custGeom>
              <a:avLst/>
              <a:gdLst>
                <a:gd name="connsiteX0" fmla="*/ 25350 w 50700"/>
                <a:gd name="connsiteY0" fmla="*/ 52485 h 52484"/>
                <a:gd name="connsiteX1" fmla="*/ 25350 w 50700"/>
                <a:gd name="connsiteY1" fmla="*/ 0 h 52484"/>
                <a:gd name="connsiteX2" fmla="*/ 25350 w 50700"/>
                <a:gd name="connsiteY2" fmla="*/ 52485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" h="52484">
                  <a:moveTo>
                    <a:pt x="25350" y="52485"/>
                  </a:moveTo>
                  <a:cubicBezTo>
                    <a:pt x="59124" y="52485"/>
                    <a:pt x="59177" y="0"/>
                    <a:pt x="25350" y="0"/>
                  </a:cubicBezTo>
                  <a:cubicBezTo>
                    <a:pt x="-8424" y="0"/>
                    <a:pt x="-8476" y="52485"/>
                    <a:pt x="25350" y="52485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Đồ họa 3">
              <a:extLst>
                <a:ext uri="{FF2B5EF4-FFF2-40B4-BE49-F238E27FC236}">
                  <a16:creationId xmlns:a16="http://schemas.microsoft.com/office/drawing/2014/main" id="{58982695-7F9F-4020-B42E-D08C0FCE237F}"/>
                </a:ext>
              </a:extLst>
            </p:cNvPr>
            <p:cNvSpPr/>
            <p:nvPr/>
          </p:nvSpPr>
          <p:spPr>
            <a:xfrm>
              <a:off x="3720327" y="2254854"/>
              <a:ext cx="168598" cy="104220"/>
            </a:xfrm>
            <a:custGeom>
              <a:avLst/>
              <a:gdLst>
                <a:gd name="connsiteX0" fmla="*/ 40038 w 168598"/>
                <a:gd name="connsiteY0" fmla="*/ 101509 h 104220"/>
                <a:gd name="connsiteX1" fmla="*/ 121321 w 168598"/>
                <a:gd name="connsiteY1" fmla="*/ 63714 h 104220"/>
                <a:gd name="connsiteX2" fmla="*/ 155048 w 168598"/>
                <a:gd name="connsiteY2" fmla="*/ 48032 h 104220"/>
                <a:gd name="connsiteX3" fmla="*/ 128559 w 168598"/>
                <a:gd name="connsiteY3" fmla="*/ 2712 h 104220"/>
                <a:gd name="connsiteX4" fmla="*/ 46583 w 168598"/>
                <a:gd name="connsiteY4" fmla="*/ 40826 h 104220"/>
                <a:gd name="connsiteX5" fmla="*/ 13554 w 168598"/>
                <a:gd name="connsiteY5" fmla="*/ 56183 h 104220"/>
                <a:gd name="connsiteX6" fmla="*/ 40038 w 168598"/>
                <a:gd name="connsiteY6" fmla="*/ 101509 h 10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8" h="104220">
                  <a:moveTo>
                    <a:pt x="40038" y="101509"/>
                  </a:moveTo>
                  <a:cubicBezTo>
                    <a:pt x="67131" y="88912"/>
                    <a:pt x="94223" y="76311"/>
                    <a:pt x="121321" y="63714"/>
                  </a:cubicBezTo>
                  <a:cubicBezTo>
                    <a:pt x="132563" y="58487"/>
                    <a:pt x="143805" y="53260"/>
                    <a:pt x="155048" y="48032"/>
                  </a:cubicBezTo>
                  <a:cubicBezTo>
                    <a:pt x="185646" y="33803"/>
                    <a:pt x="159021" y="-11454"/>
                    <a:pt x="128559" y="2712"/>
                  </a:cubicBezTo>
                  <a:cubicBezTo>
                    <a:pt x="101235" y="15418"/>
                    <a:pt x="73906" y="28125"/>
                    <a:pt x="46583" y="40826"/>
                  </a:cubicBezTo>
                  <a:cubicBezTo>
                    <a:pt x="35572" y="45943"/>
                    <a:pt x="24565" y="51066"/>
                    <a:pt x="13554" y="56183"/>
                  </a:cubicBezTo>
                  <a:cubicBezTo>
                    <a:pt x="-17050" y="70417"/>
                    <a:pt x="9576" y="115674"/>
                    <a:pt x="40038" y="101509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Đồ họa 3">
              <a:extLst>
                <a:ext uri="{FF2B5EF4-FFF2-40B4-BE49-F238E27FC236}">
                  <a16:creationId xmlns:a16="http://schemas.microsoft.com/office/drawing/2014/main" id="{2318762D-8286-40D1-ADA7-6EAC7FCADECC}"/>
                </a:ext>
              </a:extLst>
            </p:cNvPr>
            <p:cNvSpPr/>
            <p:nvPr/>
          </p:nvSpPr>
          <p:spPr>
            <a:xfrm>
              <a:off x="3607173" y="2361811"/>
              <a:ext cx="50700" cy="52484"/>
            </a:xfrm>
            <a:custGeom>
              <a:avLst/>
              <a:gdLst>
                <a:gd name="connsiteX0" fmla="*/ 25350 w 50700"/>
                <a:gd name="connsiteY0" fmla="*/ 0 h 52484"/>
                <a:gd name="connsiteX1" fmla="*/ 25350 w 50700"/>
                <a:gd name="connsiteY1" fmla="*/ 52485 h 52484"/>
                <a:gd name="connsiteX2" fmla="*/ 25350 w 50700"/>
                <a:gd name="connsiteY2" fmla="*/ 0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" h="52484">
                  <a:moveTo>
                    <a:pt x="25350" y="0"/>
                  </a:moveTo>
                  <a:cubicBezTo>
                    <a:pt x="-8424" y="0"/>
                    <a:pt x="-8476" y="52485"/>
                    <a:pt x="25350" y="52485"/>
                  </a:cubicBezTo>
                  <a:cubicBezTo>
                    <a:pt x="59124" y="52485"/>
                    <a:pt x="59177" y="0"/>
                    <a:pt x="25350" y="0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Đồ họa 3">
              <a:extLst>
                <a:ext uri="{FF2B5EF4-FFF2-40B4-BE49-F238E27FC236}">
                  <a16:creationId xmlns:a16="http://schemas.microsoft.com/office/drawing/2014/main" id="{889D5622-D9C6-4B30-8EF0-EDCF2A91D3C4}"/>
                </a:ext>
              </a:extLst>
            </p:cNvPr>
            <p:cNvSpPr/>
            <p:nvPr/>
          </p:nvSpPr>
          <p:spPr>
            <a:xfrm>
              <a:off x="3125169" y="2437719"/>
              <a:ext cx="1117734" cy="1501324"/>
            </a:xfrm>
            <a:custGeom>
              <a:avLst/>
              <a:gdLst>
                <a:gd name="connsiteX0" fmla="*/ 1117735 w 1117734"/>
                <a:gd name="connsiteY0" fmla="*/ 648002 h 1501324"/>
                <a:gd name="connsiteX1" fmla="*/ 309229 w 1117734"/>
                <a:gd name="connsiteY1" fmla="*/ 154798 h 1501324"/>
                <a:gd name="connsiteX2" fmla="*/ 0 w 1117734"/>
                <a:gd name="connsiteY2" fmla="*/ 0 h 1501324"/>
                <a:gd name="connsiteX3" fmla="*/ 0 w 1117734"/>
                <a:gd name="connsiteY3" fmla="*/ 1501325 h 1501324"/>
                <a:gd name="connsiteX4" fmla="*/ 1117735 w 1117734"/>
                <a:gd name="connsiteY4" fmla="*/ 648002 h 1501324"/>
                <a:gd name="connsiteX5" fmla="*/ 428627 w 1117734"/>
                <a:gd name="connsiteY5" fmla="*/ 433193 h 1501324"/>
                <a:gd name="connsiteX6" fmla="*/ 428627 w 1117734"/>
                <a:gd name="connsiteY6" fmla="*/ 485678 h 1501324"/>
                <a:gd name="connsiteX7" fmla="*/ 428627 w 1117734"/>
                <a:gd name="connsiteY7" fmla="*/ 433193 h 1501324"/>
                <a:gd name="connsiteX8" fmla="*/ 36739 w 1117734"/>
                <a:gd name="connsiteY8" fmla="*/ 286236 h 1501324"/>
                <a:gd name="connsiteX9" fmla="*/ 62982 w 1117734"/>
                <a:gd name="connsiteY9" fmla="*/ 259993 h 1501324"/>
                <a:gd name="connsiteX10" fmla="*/ 89224 w 1117734"/>
                <a:gd name="connsiteY10" fmla="*/ 286236 h 1501324"/>
                <a:gd name="connsiteX11" fmla="*/ 89224 w 1117734"/>
                <a:gd name="connsiteY11" fmla="*/ 975533 h 1501324"/>
                <a:gd name="connsiteX12" fmla="*/ 62982 w 1117734"/>
                <a:gd name="connsiteY12" fmla="*/ 1001775 h 1501324"/>
                <a:gd name="connsiteX13" fmla="*/ 36739 w 1117734"/>
                <a:gd name="connsiteY13" fmla="*/ 975533 h 1501324"/>
                <a:gd name="connsiteX14" fmla="*/ 36739 w 1117734"/>
                <a:gd name="connsiteY14" fmla="*/ 286236 h 1501324"/>
                <a:gd name="connsiteX15" fmla="*/ 62982 w 1117734"/>
                <a:gd name="connsiteY15" fmla="*/ 1068258 h 1501324"/>
                <a:gd name="connsiteX16" fmla="*/ 89224 w 1117734"/>
                <a:gd name="connsiteY16" fmla="*/ 1094500 h 1501324"/>
                <a:gd name="connsiteX17" fmla="*/ 89224 w 1117734"/>
                <a:gd name="connsiteY17" fmla="*/ 1181976 h 1501324"/>
                <a:gd name="connsiteX18" fmla="*/ 62982 w 1117734"/>
                <a:gd name="connsiteY18" fmla="*/ 1208219 h 1501324"/>
                <a:gd name="connsiteX19" fmla="*/ 36739 w 1117734"/>
                <a:gd name="connsiteY19" fmla="*/ 1181976 h 1501324"/>
                <a:gd name="connsiteX20" fmla="*/ 36739 w 1117734"/>
                <a:gd name="connsiteY20" fmla="*/ 1094500 h 1501324"/>
                <a:gd name="connsiteX21" fmla="*/ 62982 w 1117734"/>
                <a:gd name="connsiteY21" fmla="*/ 1068258 h 150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7734" h="1501324">
                  <a:moveTo>
                    <a:pt x="1117735" y="648002"/>
                  </a:moveTo>
                  <a:lnTo>
                    <a:pt x="309229" y="154798"/>
                  </a:lnTo>
                  <a:lnTo>
                    <a:pt x="0" y="0"/>
                  </a:lnTo>
                  <a:lnTo>
                    <a:pt x="0" y="1501325"/>
                  </a:lnTo>
                  <a:lnTo>
                    <a:pt x="1117735" y="648002"/>
                  </a:lnTo>
                  <a:close/>
                  <a:moveTo>
                    <a:pt x="428627" y="433193"/>
                  </a:moveTo>
                  <a:cubicBezTo>
                    <a:pt x="462453" y="433193"/>
                    <a:pt x="462401" y="485678"/>
                    <a:pt x="428627" y="485678"/>
                  </a:cubicBezTo>
                  <a:cubicBezTo>
                    <a:pt x="394800" y="485678"/>
                    <a:pt x="394853" y="433193"/>
                    <a:pt x="428627" y="433193"/>
                  </a:cubicBezTo>
                  <a:close/>
                  <a:moveTo>
                    <a:pt x="36739" y="286236"/>
                  </a:moveTo>
                  <a:cubicBezTo>
                    <a:pt x="36739" y="271739"/>
                    <a:pt x="48491" y="259993"/>
                    <a:pt x="62982" y="259993"/>
                  </a:cubicBezTo>
                  <a:cubicBezTo>
                    <a:pt x="77473" y="259993"/>
                    <a:pt x="89224" y="271739"/>
                    <a:pt x="89224" y="286236"/>
                  </a:cubicBezTo>
                  <a:lnTo>
                    <a:pt x="89224" y="975533"/>
                  </a:lnTo>
                  <a:cubicBezTo>
                    <a:pt x="89224" y="990029"/>
                    <a:pt x="77473" y="1001775"/>
                    <a:pt x="62982" y="1001775"/>
                  </a:cubicBezTo>
                  <a:cubicBezTo>
                    <a:pt x="48491" y="1001775"/>
                    <a:pt x="36739" y="990029"/>
                    <a:pt x="36739" y="975533"/>
                  </a:cubicBezTo>
                  <a:lnTo>
                    <a:pt x="36739" y="286236"/>
                  </a:lnTo>
                  <a:close/>
                  <a:moveTo>
                    <a:pt x="62982" y="1068258"/>
                  </a:moveTo>
                  <a:cubicBezTo>
                    <a:pt x="77473" y="1068258"/>
                    <a:pt x="89224" y="1080004"/>
                    <a:pt x="89224" y="1094500"/>
                  </a:cubicBezTo>
                  <a:lnTo>
                    <a:pt x="89224" y="1181976"/>
                  </a:lnTo>
                  <a:cubicBezTo>
                    <a:pt x="89224" y="1196473"/>
                    <a:pt x="77473" y="1208219"/>
                    <a:pt x="62982" y="1208219"/>
                  </a:cubicBezTo>
                  <a:cubicBezTo>
                    <a:pt x="48491" y="1208219"/>
                    <a:pt x="36739" y="1196473"/>
                    <a:pt x="36739" y="1181976"/>
                  </a:cubicBezTo>
                  <a:lnTo>
                    <a:pt x="36739" y="1094500"/>
                  </a:lnTo>
                  <a:cubicBezTo>
                    <a:pt x="36739" y="1080004"/>
                    <a:pt x="48491" y="1068258"/>
                    <a:pt x="62982" y="1068258"/>
                  </a:cubicBezTo>
                  <a:close/>
                </a:path>
              </a:pathLst>
            </a:custGeom>
            <a:solidFill>
              <a:srgbClr val="F09B36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Đồ họa 3">
              <a:extLst>
                <a:ext uri="{FF2B5EF4-FFF2-40B4-BE49-F238E27FC236}">
                  <a16:creationId xmlns:a16="http://schemas.microsoft.com/office/drawing/2014/main" id="{B4743022-9A0A-4C60-BC0B-0F8F298823BC}"/>
                </a:ext>
              </a:extLst>
            </p:cNvPr>
            <p:cNvSpPr/>
            <p:nvPr/>
          </p:nvSpPr>
          <p:spPr>
            <a:xfrm>
              <a:off x="4901094" y="2437714"/>
              <a:ext cx="1117734" cy="1501324"/>
            </a:xfrm>
            <a:custGeom>
              <a:avLst/>
              <a:gdLst>
                <a:gd name="connsiteX0" fmla="*/ 808500 w 1117734"/>
                <a:gd name="connsiteY0" fmla="*/ 154804 h 1501324"/>
                <a:gd name="connsiteX1" fmla="*/ 726708 w 1117734"/>
                <a:gd name="connsiteY1" fmla="*/ 204696 h 1501324"/>
                <a:gd name="connsiteX2" fmla="*/ 899624 w 1117734"/>
                <a:gd name="connsiteY2" fmla="*/ 265483 h 1501324"/>
                <a:gd name="connsiteX3" fmla="*/ 885674 w 1117734"/>
                <a:gd name="connsiteY3" fmla="*/ 316094 h 1501324"/>
                <a:gd name="connsiteX4" fmla="*/ 673011 w 1117734"/>
                <a:gd name="connsiteY4" fmla="*/ 237451 h 1501324"/>
                <a:gd name="connsiteX5" fmla="*/ 0 w 1117734"/>
                <a:gd name="connsiteY5" fmla="*/ 648002 h 1501324"/>
                <a:gd name="connsiteX6" fmla="*/ 1117735 w 1117734"/>
                <a:gd name="connsiteY6" fmla="*/ 1501325 h 1501324"/>
                <a:gd name="connsiteX7" fmla="*/ 1117735 w 1117734"/>
                <a:gd name="connsiteY7" fmla="*/ 0 h 1501324"/>
                <a:gd name="connsiteX8" fmla="*/ 808500 w 1117734"/>
                <a:gd name="connsiteY8" fmla="*/ 154804 h 1501324"/>
                <a:gd name="connsiteX9" fmla="*/ 1025010 w 1117734"/>
                <a:gd name="connsiteY9" fmla="*/ 328229 h 1501324"/>
                <a:gd name="connsiteX10" fmla="*/ 1025010 w 1117734"/>
                <a:gd name="connsiteY10" fmla="*/ 275744 h 1501324"/>
                <a:gd name="connsiteX11" fmla="*/ 1025010 w 1117734"/>
                <a:gd name="connsiteY11" fmla="*/ 328229 h 150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7734" h="1501324">
                  <a:moveTo>
                    <a:pt x="808500" y="154804"/>
                  </a:moveTo>
                  <a:lnTo>
                    <a:pt x="726708" y="204696"/>
                  </a:lnTo>
                  <a:cubicBezTo>
                    <a:pt x="782269" y="229783"/>
                    <a:pt x="840086" y="250210"/>
                    <a:pt x="899624" y="265483"/>
                  </a:cubicBezTo>
                  <a:cubicBezTo>
                    <a:pt x="932370" y="273886"/>
                    <a:pt x="918409" y="324492"/>
                    <a:pt x="885674" y="316094"/>
                  </a:cubicBezTo>
                  <a:cubicBezTo>
                    <a:pt x="812127" y="297226"/>
                    <a:pt x="740874" y="270716"/>
                    <a:pt x="673011" y="237451"/>
                  </a:cubicBezTo>
                  <a:lnTo>
                    <a:pt x="0" y="648002"/>
                  </a:lnTo>
                  <a:lnTo>
                    <a:pt x="1117735" y="1501325"/>
                  </a:lnTo>
                  <a:lnTo>
                    <a:pt x="1117735" y="0"/>
                  </a:lnTo>
                  <a:lnTo>
                    <a:pt x="808500" y="154804"/>
                  </a:lnTo>
                  <a:close/>
                  <a:moveTo>
                    <a:pt x="1025010" y="328229"/>
                  </a:moveTo>
                  <a:cubicBezTo>
                    <a:pt x="991184" y="328229"/>
                    <a:pt x="991236" y="275744"/>
                    <a:pt x="1025010" y="275744"/>
                  </a:cubicBezTo>
                  <a:cubicBezTo>
                    <a:pt x="1058837" y="275744"/>
                    <a:pt x="1058784" y="328229"/>
                    <a:pt x="1025010" y="328229"/>
                  </a:cubicBezTo>
                  <a:close/>
                </a:path>
              </a:pathLst>
            </a:custGeom>
            <a:solidFill>
              <a:srgbClr val="F09B36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Đồ họa 3">
              <a:extLst>
                <a:ext uri="{FF2B5EF4-FFF2-40B4-BE49-F238E27FC236}">
                  <a16:creationId xmlns:a16="http://schemas.microsoft.com/office/drawing/2014/main" id="{E3831B30-F743-4C2C-9BC4-155276C28CDF}"/>
                </a:ext>
              </a:extLst>
            </p:cNvPr>
            <p:cNvSpPr/>
            <p:nvPr/>
          </p:nvSpPr>
          <p:spPr>
            <a:xfrm>
              <a:off x="3201771" y="2940124"/>
              <a:ext cx="2740456" cy="1149010"/>
            </a:xfrm>
            <a:custGeom>
              <a:avLst/>
              <a:gdLst>
                <a:gd name="connsiteX0" fmla="*/ 1370228 w 2740456"/>
                <a:gd name="connsiteY0" fmla="*/ 0 h 1149010"/>
                <a:gd name="connsiteX1" fmla="*/ 1081221 w 2740456"/>
                <a:gd name="connsiteY1" fmla="*/ 220640 h 1149010"/>
                <a:gd name="connsiteX2" fmla="*/ 0 w 2740456"/>
                <a:gd name="connsiteY2" fmla="*/ 1149011 h 1149010"/>
                <a:gd name="connsiteX3" fmla="*/ 2740457 w 2740456"/>
                <a:gd name="connsiteY3" fmla="*/ 1149011 h 1149010"/>
                <a:gd name="connsiteX4" fmla="*/ 1659235 w 2740456"/>
                <a:gd name="connsiteY4" fmla="*/ 220635 h 1149010"/>
                <a:gd name="connsiteX5" fmla="*/ 1370228 w 2740456"/>
                <a:gd name="connsiteY5" fmla="*/ 0 h 1149010"/>
                <a:gd name="connsiteX6" fmla="*/ 1370228 w 2740456"/>
                <a:gd name="connsiteY6" fmla="*/ 188116 h 1149010"/>
                <a:gd name="connsiteX7" fmla="*/ 1529651 w 2740456"/>
                <a:gd name="connsiteY7" fmla="*/ 347538 h 1149010"/>
                <a:gd name="connsiteX8" fmla="*/ 1370228 w 2740456"/>
                <a:gd name="connsiteY8" fmla="*/ 506960 h 1149010"/>
                <a:gd name="connsiteX9" fmla="*/ 1210806 w 2740456"/>
                <a:gd name="connsiteY9" fmla="*/ 347538 h 1149010"/>
                <a:gd name="connsiteX10" fmla="*/ 1370228 w 2740456"/>
                <a:gd name="connsiteY10" fmla="*/ 188116 h 1149010"/>
                <a:gd name="connsiteX11" fmla="*/ 2256569 w 2740456"/>
                <a:gd name="connsiteY11" fmla="*/ 1060957 h 1149010"/>
                <a:gd name="connsiteX12" fmla="*/ 2230326 w 2740456"/>
                <a:gd name="connsiteY12" fmla="*/ 1087199 h 1149010"/>
                <a:gd name="connsiteX13" fmla="*/ 510135 w 2740456"/>
                <a:gd name="connsiteY13" fmla="*/ 1087199 h 1149010"/>
                <a:gd name="connsiteX14" fmla="*/ 483893 w 2740456"/>
                <a:gd name="connsiteY14" fmla="*/ 1060957 h 1149010"/>
                <a:gd name="connsiteX15" fmla="*/ 510135 w 2740456"/>
                <a:gd name="connsiteY15" fmla="*/ 1034715 h 1149010"/>
                <a:gd name="connsiteX16" fmla="*/ 2230326 w 2740456"/>
                <a:gd name="connsiteY16" fmla="*/ 1034715 h 1149010"/>
                <a:gd name="connsiteX17" fmla="*/ 2256569 w 2740456"/>
                <a:gd name="connsiteY17" fmla="*/ 1060957 h 1149010"/>
                <a:gd name="connsiteX18" fmla="*/ 1926566 w 2740456"/>
                <a:gd name="connsiteY18" fmla="*/ 607841 h 1149010"/>
                <a:gd name="connsiteX19" fmla="*/ 1926566 w 2740456"/>
                <a:gd name="connsiteY19" fmla="*/ 660326 h 1149010"/>
                <a:gd name="connsiteX20" fmla="*/ 1926566 w 2740456"/>
                <a:gd name="connsiteY20" fmla="*/ 607841 h 1149010"/>
                <a:gd name="connsiteX21" fmla="*/ 1858336 w 2740456"/>
                <a:gd name="connsiteY21" fmla="*/ 508120 h 1149010"/>
                <a:gd name="connsiteX22" fmla="*/ 1858336 w 2740456"/>
                <a:gd name="connsiteY22" fmla="*/ 560605 h 1149010"/>
                <a:gd name="connsiteX23" fmla="*/ 1858336 w 2740456"/>
                <a:gd name="connsiteY23" fmla="*/ 508120 h 1149010"/>
                <a:gd name="connsiteX24" fmla="*/ 1805851 w 2740456"/>
                <a:gd name="connsiteY24" fmla="*/ 618338 h 1149010"/>
                <a:gd name="connsiteX25" fmla="*/ 1805851 w 2740456"/>
                <a:gd name="connsiteY25" fmla="*/ 670823 h 1149010"/>
                <a:gd name="connsiteX26" fmla="*/ 1805851 w 2740456"/>
                <a:gd name="connsiteY26" fmla="*/ 618338 h 11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40456" h="1149010">
                  <a:moveTo>
                    <a:pt x="1370228" y="0"/>
                  </a:moveTo>
                  <a:lnTo>
                    <a:pt x="1081221" y="220640"/>
                  </a:lnTo>
                  <a:lnTo>
                    <a:pt x="0" y="1149011"/>
                  </a:lnTo>
                  <a:lnTo>
                    <a:pt x="2740457" y="1149011"/>
                  </a:lnTo>
                  <a:lnTo>
                    <a:pt x="1659235" y="220635"/>
                  </a:lnTo>
                  <a:lnTo>
                    <a:pt x="1370228" y="0"/>
                  </a:lnTo>
                  <a:close/>
                  <a:moveTo>
                    <a:pt x="1370228" y="188116"/>
                  </a:moveTo>
                  <a:cubicBezTo>
                    <a:pt x="1458135" y="188116"/>
                    <a:pt x="1529651" y="259631"/>
                    <a:pt x="1529651" y="347538"/>
                  </a:cubicBezTo>
                  <a:cubicBezTo>
                    <a:pt x="1529651" y="435445"/>
                    <a:pt x="1458135" y="506960"/>
                    <a:pt x="1370228" y="506960"/>
                  </a:cubicBezTo>
                  <a:cubicBezTo>
                    <a:pt x="1282322" y="506960"/>
                    <a:pt x="1210806" y="435445"/>
                    <a:pt x="1210806" y="347538"/>
                  </a:cubicBezTo>
                  <a:cubicBezTo>
                    <a:pt x="1210806" y="259631"/>
                    <a:pt x="1282322" y="188116"/>
                    <a:pt x="1370228" y="188116"/>
                  </a:cubicBezTo>
                  <a:close/>
                  <a:moveTo>
                    <a:pt x="2256569" y="1060957"/>
                  </a:moveTo>
                  <a:cubicBezTo>
                    <a:pt x="2256569" y="1075453"/>
                    <a:pt x="2244823" y="1087199"/>
                    <a:pt x="2230326" y="1087199"/>
                  </a:cubicBezTo>
                  <a:lnTo>
                    <a:pt x="510135" y="1087199"/>
                  </a:lnTo>
                  <a:cubicBezTo>
                    <a:pt x="495644" y="1087199"/>
                    <a:pt x="483893" y="1075453"/>
                    <a:pt x="483893" y="1060957"/>
                  </a:cubicBezTo>
                  <a:cubicBezTo>
                    <a:pt x="483893" y="1046461"/>
                    <a:pt x="495644" y="1034715"/>
                    <a:pt x="510135" y="1034715"/>
                  </a:cubicBezTo>
                  <a:lnTo>
                    <a:pt x="2230326" y="1034715"/>
                  </a:lnTo>
                  <a:cubicBezTo>
                    <a:pt x="2244823" y="1034715"/>
                    <a:pt x="2256569" y="1046461"/>
                    <a:pt x="2256569" y="1060957"/>
                  </a:cubicBezTo>
                  <a:close/>
                  <a:moveTo>
                    <a:pt x="1926566" y="607841"/>
                  </a:moveTo>
                  <a:cubicBezTo>
                    <a:pt x="1960393" y="607841"/>
                    <a:pt x="1960340" y="660326"/>
                    <a:pt x="1926566" y="660326"/>
                  </a:cubicBezTo>
                  <a:cubicBezTo>
                    <a:pt x="1892740" y="660326"/>
                    <a:pt x="1892792" y="607841"/>
                    <a:pt x="1926566" y="607841"/>
                  </a:cubicBezTo>
                  <a:close/>
                  <a:moveTo>
                    <a:pt x="1858336" y="508120"/>
                  </a:moveTo>
                  <a:cubicBezTo>
                    <a:pt x="1892162" y="508120"/>
                    <a:pt x="1892110" y="560605"/>
                    <a:pt x="1858336" y="560605"/>
                  </a:cubicBezTo>
                  <a:cubicBezTo>
                    <a:pt x="1824510" y="560605"/>
                    <a:pt x="1824562" y="508120"/>
                    <a:pt x="1858336" y="508120"/>
                  </a:cubicBezTo>
                  <a:close/>
                  <a:moveTo>
                    <a:pt x="1805851" y="618338"/>
                  </a:moveTo>
                  <a:cubicBezTo>
                    <a:pt x="1839678" y="618338"/>
                    <a:pt x="1839625" y="670823"/>
                    <a:pt x="1805851" y="670823"/>
                  </a:cubicBezTo>
                  <a:cubicBezTo>
                    <a:pt x="1772025" y="670823"/>
                    <a:pt x="1772077" y="618338"/>
                    <a:pt x="1805851" y="618338"/>
                  </a:cubicBezTo>
                  <a:close/>
                </a:path>
              </a:pathLst>
            </a:custGeom>
            <a:solidFill>
              <a:srgbClr val="F4BB3A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Đồ họa 3">
              <a:extLst>
                <a:ext uri="{FF2B5EF4-FFF2-40B4-BE49-F238E27FC236}">
                  <a16:creationId xmlns:a16="http://schemas.microsoft.com/office/drawing/2014/main" id="{66C49442-536A-421D-A01C-586AB523A3BF}"/>
                </a:ext>
              </a:extLst>
            </p:cNvPr>
            <p:cNvSpPr/>
            <p:nvPr/>
          </p:nvSpPr>
          <p:spPr>
            <a:xfrm>
              <a:off x="4480807" y="3196470"/>
              <a:ext cx="182384" cy="182384"/>
            </a:xfrm>
            <a:custGeom>
              <a:avLst/>
              <a:gdLst>
                <a:gd name="connsiteX0" fmla="*/ 91192 w 182384"/>
                <a:gd name="connsiteY0" fmla="*/ 182384 h 182384"/>
                <a:gd name="connsiteX1" fmla="*/ 182384 w 182384"/>
                <a:gd name="connsiteY1" fmla="*/ 91192 h 182384"/>
                <a:gd name="connsiteX2" fmla="*/ 91192 w 182384"/>
                <a:gd name="connsiteY2" fmla="*/ 0 h 182384"/>
                <a:gd name="connsiteX3" fmla="*/ 0 w 182384"/>
                <a:gd name="connsiteY3" fmla="*/ 91192 h 182384"/>
                <a:gd name="connsiteX4" fmla="*/ 91192 w 182384"/>
                <a:gd name="connsiteY4" fmla="*/ 182384 h 182384"/>
                <a:gd name="connsiteX5" fmla="*/ 57954 w 182384"/>
                <a:gd name="connsiteY5" fmla="*/ 71579 h 182384"/>
                <a:gd name="connsiteX6" fmla="*/ 57954 w 182384"/>
                <a:gd name="connsiteY6" fmla="*/ 103069 h 182384"/>
                <a:gd name="connsiteX7" fmla="*/ 57954 w 182384"/>
                <a:gd name="connsiteY7" fmla="*/ 71579 h 1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384" h="182384">
                  <a:moveTo>
                    <a:pt x="91192" y="182384"/>
                  </a:moveTo>
                  <a:cubicBezTo>
                    <a:pt x="141478" y="182384"/>
                    <a:pt x="182384" y="141478"/>
                    <a:pt x="182384" y="91192"/>
                  </a:cubicBezTo>
                  <a:cubicBezTo>
                    <a:pt x="182384" y="40907"/>
                    <a:pt x="141478" y="0"/>
                    <a:pt x="91192" y="0"/>
                  </a:cubicBezTo>
                  <a:cubicBezTo>
                    <a:pt x="40907" y="0"/>
                    <a:pt x="0" y="40907"/>
                    <a:pt x="0" y="91192"/>
                  </a:cubicBezTo>
                  <a:cubicBezTo>
                    <a:pt x="0" y="141478"/>
                    <a:pt x="40907" y="182384"/>
                    <a:pt x="91192" y="182384"/>
                  </a:cubicBezTo>
                  <a:close/>
                  <a:moveTo>
                    <a:pt x="57954" y="71579"/>
                  </a:moveTo>
                  <a:cubicBezTo>
                    <a:pt x="78249" y="71579"/>
                    <a:pt x="78218" y="103069"/>
                    <a:pt x="57954" y="103069"/>
                  </a:cubicBezTo>
                  <a:cubicBezTo>
                    <a:pt x="37658" y="103069"/>
                    <a:pt x="37689" y="71579"/>
                    <a:pt x="57954" y="71579"/>
                  </a:cubicBezTo>
                  <a:close/>
                </a:path>
              </a:pathLst>
            </a:custGeom>
            <a:solidFill>
              <a:srgbClr val="EF4D4E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Đồ họa 3">
              <a:extLst>
                <a:ext uri="{FF2B5EF4-FFF2-40B4-BE49-F238E27FC236}">
                  <a16:creationId xmlns:a16="http://schemas.microsoft.com/office/drawing/2014/main" id="{A2EFEA4E-B109-46C6-8F8E-91CD15E9C1EA}"/>
                </a:ext>
              </a:extLst>
            </p:cNvPr>
            <p:cNvSpPr/>
            <p:nvPr/>
          </p:nvSpPr>
          <p:spPr>
            <a:xfrm>
              <a:off x="4708506" y="2411115"/>
              <a:ext cx="3700" cy="3395"/>
            </a:xfrm>
            <a:custGeom>
              <a:avLst/>
              <a:gdLst>
                <a:gd name="connsiteX0" fmla="*/ 3700 w 3700"/>
                <a:gd name="connsiteY0" fmla="*/ 0 h 3395"/>
                <a:gd name="connsiteX1" fmla="*/ 0 w 3700"/>
                <a:gd name="connsiteY1" fmla="*/ 178 h 3395"/>
                <a:gd name="connsiteX2" fmla="*/ 861 w 3700"/>
                <a:gd name="connsiteY2" fmla="*/ 3396 h 3395"/>
                <a:gd name="connsiteX3" fmla="*/ 3700 w 3700"/>
                <a:gd name="connsiteY3" fmla="*/ 0 h 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0" h="3395">
                  <a:moveTo>
                    <a:pt x="3700" y="0"/>
                  </a:moveTo>
                  <a:cubicBezTo>
                    <a:pt x="2462" y="58"/>
                    <a:pt x="1244" y="126"/>
                    <a:pt x="0" y="178"/>
                  </a:cubicBezTo>
                  <a:cubicBezTo>
                    <a:pt x="294" y="1270"/>
                    <a:pt x="556" y="2278"/>
                    <a:pt x="861" y="3396"/>
                  </a:cubicBezTo>
                  <a:cubicBezTo>
                    <a:pt x="1832" y="2309"/>
                    <a:pt x="2745" y="1123"/>
                    <a:pt x="3700" y="0"/>
                  </a:cubicBezTo>
                  <a:close/>
                </a:path>
              </a:pathLst>
            </a:custGeom>
            <a:solidFill>
              <a:srgbClr val="C9BB9D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Đồ họa 3">
              <a:extLst>
                <a:ext uri="{FF2B5EF4-FFF2-40B4-BE49-F238E27FC236}">
                  <a16:creationId xmlns:a16="http://schemas.microsoft.com/office/drawing/2014/main" id="{D50F095C-8C3C-4FA8-8515-46DCE24024D0}"/>
                </a:ext>
              </a:extLst>
            </p:cNvPr>
            <p:cNvSpPr/>
            <p:nvPr/>
          </p:nvSpPr>
          <p:spPr>
            <a:xfrm>
              <a:off x="3073953" y="2422951"/>
              <a:ext cx="51216" cy="1555189"/>
            </a:xfrm>
            <a:custGeom>
              <a:avLst/>
              <a:gdLst>
                <a:gd name="connsiteX0" fmla="*/ 51216 w 51216"/>
                <a:gd name="connsiteY0" fmla="*/ 14769 h 1555189"/>
                <a:gd name="connsiteX1" fmla="*/ 26868 w 51216"/>
                <a:gd name="connsiteY1" fmla="*/ 2582 h 1555189"/>
                <a:gd name="connsiteX2" fmla="*/ 2920 w 51216"/>
                <a:gd name="connsiteY2" fmla="*/ 3327 h 1555189"/>
                <a:gd name="connsiteX3" fmla="*/ 1749 w 51216"/>
                <a:gd name="connsiteY3" fmla="*/ 4072 h 1555189"/>
                <a:gd name="connsiteX4" fmla="*/ 2 w 51216"/>
                <a:gd name="connsiteY4" fmla="*/ 5678 h 1555189"/>
                <a:gd name="connsiteX5" fmla="*/ 2 w 51216"/>
                <a:gd name="connsiteY5" fmla="*/ 458474 h 1555189"/>
                <a:gd name="connsiteX6" fmla="*/ 2 w 51216"/>
                <a:gd name="connsiteY6" fmla="*/ 459099 h 1555189"/>
                <a:gd name="connsiteX7" fmla="*/ 2 w 51216"/>
                <a:gd name="connsiteY7" fmla="*/ 1555189 h 1555189"/>
                <a:gd name="connsiteX8" fmla="*/ 51211 w 51216"/>
                <a:gd name="connsiteY8" fmla="*/ 1516093 h 1555189"/>
                <a:gd name="connsiteX9" fmla="*/ 51211 w 51216"/>
                <a:gd name="connsiteY9" fmla="*/ 14769 h 155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16" h="1555189">
                  <a:moveTo>
                    <a:pt x="51216" y="14769"/>
                  </a:moveTo>
                  <a:lnTo>
                    <a:pt x="26868" y="2582"/>
                  </a:lnTo>
                  <a:cubicBezTo>
                    <a:pt x="17642" y="-2042"/>
                    <a:pt x="7879" y="388"/>
                    <a:pt x="2920" y="3327"/>
                  </a:cubicBezTo>
                  <a:cubicBezTo>
                    <a:pt x="2537" y="3590"/>
                    <a:pt x="2143" y="3821"/>
                    <a:pt x="1749" y="4072"/>
                  </a:cubicBezTo>
                  <a:cubicBezTo>
                    <a:pt x="988" y="4623"/>
                    <a:pt x="364" y="5175"/>
                    <a:pt x="2" y="5678"/>
                  </a:cubicBezTo>
                  <a:lnTo>
                    <a:pt x="2" y="458474"/>
                  </a:lnTo>
                  <a:cubicBezTo>
                    <a:pt x="7" y="458684"/>
                    <a:pt x="-4" y="458889"/>
                    <a:pt x="2" y="459099"/>
                  </a:cubicBezTo>
                  <a:lnTo>
                    <a:pt x="2" y="1555189"/>
                  </a:lnTo>
                  <a:lnTo>
                    <a:pt x="51211" y="1516093"/>
                  </a:lnTo>
                  <a:lnTo>
                    <a:pt x="51211" y="14769"/>
                  </a:lnTo>
                  <a:close/>
                </a:path>
              </a:pathLst>
            </a:custGeom>
            <a:solidFill>
              <a:srgbClr val="FFFFF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Đồ họa 3">
              <a:extLst>
                <a:ext uri="{FF2B5EF4-FFF2-40B4-BE49-F238E27FC236}">
                  <a16:creationId xmlns:a16="http://schemas.microsoft.com/office/drawing/2014/main" id="{BAD6C470-1834-45A3-A2E9-4AA01530F3B5}"/>
                </a:ext>
              </a:extLst>
            </p:cNvPr>
            <p:cNvSpPr/>
            <p:nvPr/>
          </p:nvSpPr>
          <p:spPr>
            <a:xfrm>
              <a:off x="3434399" y="2592518"/>
              <a:ext cx="878499" cy="493203"/>
            </a:xfrm>
            <a:custGeom>
              <a:avLst/>
              <a:gdLst>
                <a:gd name="connsiteX0" fmla="*/ 878499 w 878499"/>
                <a:gd name="connsiteY0" fmla="*/ 439764 h 493203"/>
                <a:gd name="connsiteX1" fmla="*/ 0 w 878499"/>
                <a:gd name="connsiteY1" fmla="*/ 0 h 493203"/>
                <a:gd name="connsiteX2" fmla="*/ 808506 w 878499"/>
                <a:gd name="connsiteY2" fmla="*/ 493204 h 49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499" h="493203">
                  <a:moveTo>
                    <a:pt x="878499" y="439764"/>
                  </a:moveTo>
                  <a:lnTo>
                    <a:pt x="0" y="0"/>
                  </a:lnTo>
                  <a:lnTo>
                    <a:pt x="808506" y="493204"/>
                  </a:lnTo>
                  <a:close/>
                </a:path>
              </a:pathLst>
            </a:custGeom>
            <a:solidFill>
              <a:srgbClr val="B25D2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Đồ họa 3">
              <a:extLst>
                <a:ext uri="{FF2B5EF4-FFF2-40B4-BE49-F238E27FC236}">
                  <a16:creationId xmlns:a16="http://schemas.microsoft.com/office/drawing/2014/main" id="{7DFCDA23-3AA9-470F-A4A5-1509D7869D0A}"/>
                </a:ext>
              </a:extLst>
            </p:cNvPr>
            <p:cNvSpPr/>
            <p:nvPr/>
          </p:nvSpPr>
          <p:spPr>
            <a:xfrm>
              <a:off x="3072112" y="3160764"/>
              <a:ext cx="1210879" cy="928375"/>
            </a:xfrm>
            <a:custGeom>
              <a:avLst/>
              <a:gdLst>
                <a:gd name="connsiteX0" fmla="*/ 362 w 1210879"/>
                <a:gd name="connsiteY0" fmla="*/ 924156 h 928375"/>
                <a:gd name="connsiteX1" fmla="*/ 0 w 1210879"/>
                <a:gd name="connsiteY1" fmla="*/ 924444 h 928375"/>
                <a:gd name="connsiteX2" fmla="*/ 13342 w 1210879"/>
                <a:gd name="connsiteY2" fmla="*/ 928376 h 928375"/>
                <a:gd name="connsiteX3" fmla="*/ 129658 w 1210879"/>
                <a:gd name="connsiteY3" fmla="*/ 928376 h 928375"/>
                <a:gd name="connsiteX4" fmla="*/ 1210880 w 1210879"/>
                <a:gd name="connsiteY4" fmla="*/ 0 h 928375"/>
                <a:gd name="connsiteX5" fmla="*/ 362 w 1210879"/>
                <a:gd name="connsiteY5" fmla="*/ 924156 h 92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879" h="928375">
                  <a:moveTo>
                    <a:pt x="362" y="924156"/>
                  </a:moveTo>
                  <a:cubicBezTo>
                    <a:pt x="236" y="924261"/>
                    <a:pt x="110" y="924350"/>
                    <a:pt x="0" y="924444"/>
                  </a:cubicBezTo>
                  <a:cubicBezTo>
                    <a:pt x="1890" y="926103"/>
                    <a:pt x="6015" y="928376"/>
                    <a:pt x="13342" y="928376"/>
                  </a:cubicBezTo>
                  <a:lnTo>
                    <a:pt x="129658" y="928376"/>
                  </a:lnTo>
                  <a:lnTo>
                    <a:pt x="1210880" y="0"/>
                  </a:lnTo>
                  <a:lnTo>
                    <a:pt x="362" y="924156"/>
                  </a:lnTo>
                  <a:close/>
                </a:path>
              </a:pathLst>
            </a:custGeom>
            <a:solidFill>
              <a:srgbClr val="F09B36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Đồ họa 3">
              <a:extLst>
                <a:ext uri="{FF2B5EF4-FFF2-40B4-BE49-F238E27FC236}">
                  <a16:creationId xmlns:a16="http://schemas.microsoft.com/office/drawing/2014/main" id="{EA43D535-D800-4B98-97CB-F92EF7BC74D3}"/>
                </a:ext>
              </a:extLst>
            </p:cNvPr>
            <p:cNvSpPr/>
            <p:nvPr/>
          </p:nvSpPr>
          <p:spPr>
            <a:xfrm>
              <a:off x="6018829" y="2422955"/>
              <a:ext cx="51210" cy="1555185"/>
            </a:xfrm>
            <a:custGeom>
              <a:avLst/>
              <a:gdLst>
                <a:gd name="connsiteX0" fmla="*/ 49425 w 51210"/>
                <a:gd name="connsiteY0" fmla="*/ 4042 h 1555185"/>
                <a:gd name="connsiteX1" fmla="*/ 48317 w 51210"/>
                <a:gd name="connsiteY1" fmla="*/ 3339 h 1555185"/>
                <a:gd name="connsiteX2" fmla="*/ 24348 w 51210"/>
                <a:gd name="connsiteY2" fmla="*/ 2578 h 1555185"/>
                <a:gd name="connsiteX3" fmla="*/ 0 w 51210"/>
                <a:gd name="connsiteY3" fmla="*/ 14765 h 1555185"/>
                <a:gd name="connsiteX4" fmla="*/ 0 w 51210"/>
                <a:gd name="connsiteY4" fmla="*/ 1516089 h 1555185"/>
                <a:gd name="connsiteX5" fmla="*/ 51209 w 51210"/>
                <a:gd name="connsiteY5" fmla="*/ 1555185 h 1555185"/>
                <a:gd name="connsiteX6" fmla="*/ 51209 w 51210"/>
                <a:gd name="connsiteY6" fmla="*/ 459095 h 1555185"/>
                <a:gd name="connsiteX7" fmla="*/ 51209 w 51210"/>
                <a:gd name="connsiteY7" fmla="*/ 458470 h 1555185"/>
                <a:gd name="connsiteX8" fmla="*/ 51209 w 51210"/>
                <a:gd name="connsiteY8" fmla="*/ 5669 h 1555185"/>
                <a:gd name="connsiteX9" fmla="*/ 49425 w 51210"/>
                <a:gd name="connsiteY9" fmla="*/ 4042 h 155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10" h="1555185">
                  <a:moveTo>
                    <a:pt x="49425" y="4042"/>
                  </a:moveTo>
                  <a:cubicBezTo>
                    <a:pt x="49057" y="3806"/>
                    <a:pt x="48680" y="3585"/>
                    <a:pt x="48317" y="3339"/>
                  </a:cubicBezTo>
                  <a:cubicBezTo>
                    <a:pt x="43368" y="394"/>
                    <a:pt x="33585" y="-2046"/>
                    <a:pt x="24348" y="2578"/>
                  </a:cubicBezTo>
                  <a:lnTo>
                    <a:pt x="0" y="14765"/>
                  </a:lnTo>
                  <a:lnTo>
                    <a:pt x="0" y="1516089"/>
                  </a:lnTo>
                  <a:lnTo>
                    <a:pt x="51209" y="1555185"/>
                  </a:lnTo>
                  <a:lnTo>
                    <a:pt x="51209" y="459095"/>
                  </a:lnTo>
                  <a:cubicBezTo>
                    <a:pt x="51215" y="458885"/>
                    <a:pt x="51204" y="458680"/>
                    <a:pt x="51209" y="458470"/>
                  </a:cubicBezTo>
                  <a:lnTo>
                    <a:pt x="51209" y="5669"/>
                  </a:lnTo>
                  <a:cubicBezTo>
                    <a:pt x="50847" y="5155"/>
                    <a:pt x="50202" y="4598"/>
                    <a:pt x="49425" y="4042"/>
                  </a:cubicBezTo>
                  <a:close/>
                </a:path>
              </a:pathLst>
            </a:custGeom>
            <a:solidFill>
              <a:srgbClr val="FFFFF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Đồ họa 3">
              <a:extLst>
                <a:ext uri="{FF2B5EF4-FFF2-40B4-BE49-F238E27FC236}">
                  <a16:creationId xmlns:a16="http://schemas.microsoft.com/office/drawing/2014/main" id="{85251657-C31E-4FE6-9238-0D7EB4DFA7A6}"/>
                </a:ext>
              </a:extLst>
            </p:cNvPr>
            <p:cNvSpPr/>
            <p:nvPr/>
          </p:nvSpPr>
          <p:spPr>
            <a:xfrm>
              <a:off x="5618386" y="2592518"/>
              <a:ext cx="91213" cy="49892"/>
            </a:xfrm>
            <a:custGeom>
              <a:avLst/>
              <a:gdLst>
                <a:gd name="connsiteX0" fmla="*/ 0 w 91213"/>
                <a:gd name="connsiteY0" fmla="*/ 45656 h 49892"/>
                <a:gd name="connsiteX1" fmla="*/ 9421 w 91213"/>
                <a:gd name="connsiteY1" fmla="*/ 49892 h 49892"/>
                <a:gd name="connsiteX2" fmla="*/ 91213 w 91213"/>
                <a:gd name="connsiteY2" fmla="*/ 0 h 49892"/>
                <a:gd name="connsiteX3" fmla="*/ 0 w 91213"/>
                <a:gd name="connsiteY3" fmla="*/ 45656 h 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213" h="49892">
                  <a:moveTo>
                    <a:pt x="0" y="45656"/>
                  </a:moveTo>
                  <a:cubicBezTo>
                    <a:pt x="3123" y="47105"/>
                    <a:pt x="6283" y="48475"/>
                    <a:pt x="9421" y="49892"/>
                  </a:cubicBezTo>
                  <a:lnTo>
                    <a:pt x="91213" y="0"/>
                  </a:lnTo>
                  <a:lnTo>
                    <a:pt x="0" y="45656"/>
                  </a:lnTo>
                  <a:close/>
                </a:path>
              </a:pathLst>
            </a:custGeom>
            <a:solidFill>
              <a:srgbClr val="B25D2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Đồ họa 3">
              <a:extLst>
                <a:ext uri="{FF2B5EF4-FFF2-40B4-BE49-F238E27FC236}">
                  <a16:creationId xmlns:a16="http://schemas.microsoft.com/office/drawing/2014/main" id="{A02A18EA-E574-46FA-AAE1-3A17B885148D}"/>
                </a:ext>
              </a:extLst>
            </p:cNvPr>
            <p:cNvSpPr/>
            <p:nvPr/>
          </p:nvSpPr>
          <p:spPr>
            <a:xfrm>
              <a:off x="4831105" y="2667823"/>
              <a:ext cx="743005" cy="417898"/>
            </a:xfrm>
            <a:custGeom>
              <a:avLst/>
              <a:gdLst>
                <a:gd name="connsiteX0" fmla="*/ 728062 w 743005"/>
                <a:gd name="connsiteY0" fmla="*/ 0 h 417898"/>
                <a:gd name="connsiteX1" fmla="*/ 0 w 743005"/>
                <a:gd name="connsiteY1" fmla="*/ 364464 h 417898"/>
                <a:gd name="connsiteX2" fmla="*/ 69994 w 743005"/>
                <a:gd name="connsiteY2" fmla="*/ 417899 h 417898"/>
                <a:gd name="connsiteX3" fmla="*/ 743005 w 743005"/>
                <a:gd name="connsiteY3" fmla="*/ 7348 h 417898"/>
                <a:gd name="connsiteX4" fmla="*/ 728062 w 743005"/>
                <a:gd name="connsiteY4" fmla="*/ 0 h 41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005" h="417898">
                  <a:moveTo>
                    <a:pt x="728062" y="0"/>
                  </a:moveTo>
                  <a:lnTo>
                    <a:pt x="0" y="364464"/>
                  </a:lnTo>
                  <a:lnTo>
                    <a:pt x="69994" y="417899"/>
                  </a:lnTo>
                  <a:lnTo>
                    <a:pt x="743005" y="7348"/>
                  </a:lnTo>
                  <a:cubicBezTo>
                    <a:pt x="738019" y="4902"/>
                    <a:pt x="733007" y="2514"/>
                    <a:pt x="728062" y="0"/>
                  </a:cubicBezTo>
                  <a:close/>
                </a:path>
              </a:pathLst>
            </a:custGeom>
            <a:solidFill>
              <a:srgbClr val="B25D2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Đồ họa 3">
              <a:extLst>
                <a:ext uri="{FF2B5EF4-FFF2-40B4-BE49-F238E27FC236}">
                  <a16:creationId xmlns:a16="http://schemas.microsoft.com/office/drawing/2014/main" id="{BCB0086B-A8D5-43F4-B755-59E8806F8DA0}"/>
                </a:ext>
              </a:extLst>
            </p:cNvPr>
            <p:cNvSpPr/>
            <p:nvPr/>
          </p:nvSpPr>
          <p:spPr>
            <a:xfrm>
              <a:off x="4861006" y="3160759"/>
              <a:ext cx="1210879" cy="928375"/>
            </a:xfrm>
            <a:custGeom>
              <a:avLst/>
              <a:gdLst>
                <a:gd name="connsiteX0" fmla="*/ 0 w 1210879"/>
                <a:gd name="connsiteY0" fmla="*/ 0 h 928375"/>
                <a:gd name="connsiteX1" fmla="*/ 1081222 w 1210879"/>
                <a:gd name="connsiteY1" fmla="*/ 928376 h 928375"/>
                <a:gd name="connsiteX2" fmla="*/ 1197538 w 1210879"/>
                <a:gd name="connsiteY2" fmla="*/ 928376 h 928375"/>
                <a:gd name="connsiteX3" fmla="*/ 1210880 w 1210879"/>
                <a:gd name="connsiteY3" fmla="*/ 924445 h 928375"/>
                <a:gd name="connsiteX4" fmla="*/ 1210517 w 1210879"/>
                <a:gd name="connsiteY4" fmla="*/ 924156 h 928375"/>
                <a:gd name="connsiteX5" fmla="*/ 0 w 1210879"/>
                <a:gd name="connsiteY5" fmla="*/ 0 h 92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879" h="928375">
                  <a:moveTo>
                    <a:pt x="0" y="0"/>
                  </a:moveTo>
                  <a:lnTo>
                    <a:pt x="1081222" y="928376"/>
                  </a:lnTo>
                  <a:lnTo>
                    <a:pt x="1197538" y="928376"/>
                  </a:lnTo>
                  <a:cubicBezTo>
                    <a:pt x="1204865" y="928376"/>
                    <a:pt x="1208990" y="926103"/>
                    <a:pt x="1210880" y="924445"/>
                  </a:cubicBezTo>
                  <a:cubicBezTo>
                    <a:pt x="1210769" y="924350"/>
                    <a:pt x="1210644" y="924261"/>
                    <a:pt x="1210517" y="9241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9B36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Đồ họa 3">
              <a:extLst>
                <a:ext uri="{FF2B5EF4-FFF2-40B4-BE49-F238E27FC236}">
                  <a16:creationId xmlns:a16="http://schemas.microsoft.com/office/drawing/2014/main" id="{C9394139-D854-469A-95C2-9FB0F7AFB8D8}"/>
                </a:ext>
              </a:extLst>
            </p:cNvPr>
            <p:cNvSpPr/>
            <p:nvPr/>
          </p:nvSpPr>
          <p:spPr>
            <a:xfrm>
              <a:off x="4523550" y="3268048"/>
              <a:ext cx="30420" cy="31490"/>
            </a:xfrm>
            <a:custGeom>
              <a:avLst/>
              <a:gdLst>
                <a:gd name="connsiteX0" fmla="*/ 15210 w 30420"/>
                <a:gd name="connsiteY0" fmla="*/ 31491 h 31490"/>
                <a:gd name="connsiteX1" fmla="*/ 15210 w 30420"/>
                <a:gd name="connsiteY1" fmla="*/ 0 h 31490"/>
                <a:gd name="connsiteX2" fmla="*/ 15210 w 30420"/>
                <a:gd name="connsiteY2" fmla="*/ 31491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20" h="31490">
                  <a:moveTo>
                    <a:pt x="15210" y="31491"/>
                  </a:moveTo>
                  <a:cubicBezTo>
                    <a:pt x="35474" y="31491"/>
                    <a:pt x="35506" y="0"/>
                    <a:pt x="15210" y="0"/>
                  </a:cubicBezTo>
                  <a:cubicBezTo>
                    <a:pt x="-5054" y="0"/>
                    <a:pt x="-5086" y="31491"/>
                    <a:pt x="15210" y="31491"/>
                  </a:cubicBezTo>
                  <a:close/>
                </a:path>
              </a:pathLst>
            </a:custGeom>
            <a:solidFill>
              <a:srgbClr val="FFFFFF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Đồ họa 3">
              <a:extLst>
                <a:ext uri="{FF2B5EF4-FFF2-40B4-BE49-F238E27FC236}">
                  <a16:creationId xmlns:a16="http://schemas.microsoft.com/office/drawing/2014/main" id="{C601F9F9-CEDD-48C2-8216-EBE05B6B94E2}"/>
                </a:ext>
              </a:extLst>
            </p:cNvPr>
            <p:cNvSpPr/>
            <p:nvPr/>
          </p:nvSpPr>
          <p:spPr>
            <a:xfrm>
              <a:off x="4412577" y="3128239"/>
              <a:ext cx="318844" cy="318844"/>
            </a:xfrm>
            <a:custGeom>
              <a:avLst/>
              <a:gdLst>
                <a:gd name="connsiteX0" fmla="*/ 159422 w 318844"/>
                <a:gd name="connsiteY0" fmla="*/ 318845 h 318844"/>
                <a:gd name="connsiteX1" fmla="*/ 318845 w 318844"/>
                <a:gd name="connsiteY1" fmla="*/ 159422 h 318844"/>
                <a:gd name="connsiteX2" fmla="*/ 159422 w 318844"/>
                <a:gd name="connsiteY2" fmla="*/ 0 h 318844"/>
                <a:gd name="connsiteX3" fmla="*/ 0 w 318844"/>
                <a:gd name="connsiteY3" fmla="*/ 159422 h 318844"/>
                <a:gd name="connsiteX4" fmla="*/ 159422 w 318844"/>
                <a:gd name="connsiteY4" fmla="*/ 318845 h 318844"/>
                <a:gd name="connsiteX5" fmla="*/ 159422 w 318844"/>
                <a:gd name="connsiteY5" fmla="*/ 68230 h 318844"/>
                <a:gd name="connsiteX6" fmla="*/ 250614 w 318844"/>
                <a:gd name="connsiteY6" fmla="*/ 159422 h 318844"/>
                <a:gd name="connsiteX7" fmla="*/ 159422 w 318844"/>
                <a:gd name="connsiteY7" fmla="*/ 250614 h 318844"/>
                <a:gd name="connsiteX8" fmla="*/ 68230 w 318844"/>
                <a:gd name="connsiteY8" fmla="*/ 159422 h 318844"/>
                <a:gd name="connsiteX9" fmla="*/ 159422 w 318844"/>
                <a:gd name="connsiteY9" fmla="*/ 68230 h 31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844" h="318844">
                  <a:moveTo>
                    <a:pt x="159422" y="318845"/>
                  </a:moveTo>
                  <a:cubicBezTo>
                    <a:pt x="247329" y="318845"/>
                    <a:pt x="318845" y="247329"/>
                    <a:pt x="318845" y="159422"/>
                  </a:cubicBezTo>
                  <a:cubicBezTo>
                    <a:pt x="318845" y="71516"/>
                    <a:pt x="247329" y="0"/>
                    <a:pt x="159422" y="0"/>
                  </a:cubicBezTo>
                  <a:cubicBezTo>
                    <a:pt x="71516" y="0"/>
                    <a:pt x="0" y="71516"/>
                    <a:pt x="0" y="159422"/>
                  </a:cubicBezTo>
                  <a:cubicBezTo>
                    <a:pt x="0" y="247329"/>
                    <a:pt x="71516" y="318845"/>
                    <a:pt x="159422" y="318845"/>
                  </a:cubicBezTo>
                  <a:close/>
                  <a:moveTo>
                    <a:pt x="159422" y="68230"/>
                  </a:moveTo>
                  <a:cubicBezTo>
                    <a:pt x="209708" y="68230"/>
                    <a:pt x="250614" y="109137"/>
                    <a:pt x="250614" y="159422"/>
                  </a:cubicBezTo>
                  <a:cubicBezTo>
                    <a:pt x="250614" y="209708"/>
                    <a:pt x="209708" y="250614"/>
                    <a:pt x="159422" y="250614"/>
                  </a:cubicBezTo>
                  <a:cubicBezTo>
                    <a:pt x="109137" y="250614"/>
                    <a:pt x="68230" y="209708"/>
                    <a:pt x="68230" y="159422"/>
                  </a:cubicBezTo>
                  <a:cubicBezTo>
                    <a:pt x="68230" y="109137"/>
                    <a:pt x="109137" y="68230"/>
                    <a:pt x="159422" y="68230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Đồ họa 3">
              <a:extLst>
                <a:ext uri="{FF2B5EF4-FFF2-40B4-BE49-F238E27FC236}">
                  <a16:creationId xmlns:a16="http://schemas.microsoft.com/office/drawing/2014/main" id="{A63E326F-E960-4997-A0A4-D73CBDB89793}"/>
                </a:ext>
              </a:extLst>
            </p:cNvPr>
            <p:cNvSpPr/>
            <p:nvPr/>
          </p:nvSpPr>
          <p:spPr>
            <a:xfrm>
              <a:off x="3161909" y="2697713"/>
              <a:ext cx="52484" cy="741781"/>
            </a:xfrm>
            <a:custGeom>
              <a:avLst/>
              <a:gdLst>
                <a:gd name="connsiteX0" fmla="*/ 26242 w 52484"/>
                <a:gd name="connsiteY0" fmla="*/ 741782 h 741781"/>
                <a:gd name="connsiteX1" fmla="*/ 52485 w 52484"/>
                <a:gd name="connsiteY1" fmla="*/ 715540 h 741781"/>
                <a:gd name="connsiteX2" fmla="*/ 52485 w 52484"/>
                <a:gd name="connsiteY2" fmla="*/ 26242 h 741781"/>
                <a:gd name="connsiteX3" fmla="*/ 26242 w 52484"/>
                <a:gd name="connsiteY3" fmla="*/ 0 h 741781"/>
                <a:gd name="connsiteX4" fmla="*/ 0 w 52484"/>
                <a:gd name="connsiteY4" fmla="*/ 26242 h 741781"/>
                <a:gd name="connsiteX5" fmla="*/ 0 w 52484"/>
                <a:gd name="connsiteY5" fmla="*/ 715540 h 741781"/>
                <a:gd name="connsiteX6" fmla="*/ 26242 w 52484"/>
                <a:gd name="connsiteY6" fmla="*/ 741782 h 74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84" h="741781">
                  <a:moveTo>
                    <a:pt x="26242" y="741782"/>
                  </a:moveTo>
                  <a:cubicBezTo>
                    <a:pt x="40733" y="741782"/>
                    <a:pt x="52485" y="730036"/>
                    <a:pt x="52485" y="715540"/>
                  </a:cubicBezTo>
                  <a:lnTo>
                    <a:pt x="52485" y="26242"/>
                  </a:lnTo>
                  <a:cubicBezTo>
                    <a:pt x="52485" y="11746"/>
                    <a:pt x="40733" y="0"/>
                    <a:pt x="26242" y="0"/>
                  </a:cubicBezTo>
                  <a:cubicBezTo>
                    <a:pt x="11751" y="0"/>
                    <a:pt x="0" y="11746"/>
                    <a:pt x="0" y="26242"/>
                  </a:cubicBezTo>
                  <a:lnTo>
                    <a:pt x="0" y="715540"/>
                  </a:lnTo>
                  <a:cubicBezTo>
                    <a:pt x="0" y="730036"/>
                    <a:pt x="11751" y="741782"/>
                    <a:pt x="26242" y="741782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Đồ họa 3">
              <a:extLst>
                <a:ext uri="{FF2B5EF4-FFF2-40B4-BE49-F238E27FC236}">
                  <a16:creationId xmlns:a16="http://schemas.microsoft.com/office/drawing/2014/main" id="{0F9071B1-AA15-4DFC-819B-503842CEBF29}"/>
                </a:ext>
              </a:extLst>
            </p:cNvPr>
            <p:cNvSpPr/>
            <p:nvPr/>
          </p:nvSpPr>
          <p:spPr>
            <a:xfrm>
              <a:off x="3161909" y="3505977"/>
              <a:ext cx="52484" cy="139960"/>
            </a:xfrm>
            <a:custGeom>
              <a:avLst/>
              <a:gdLst>
                <a:gd name="connsiteX0" fmla="*/ 26242 w 52484"/>
                <a:gd name="connsiteY0" fmla="*/ 139961 h 139960"/>
                <a:gd name="connsiteX1" fmla="*/ 52485 w 52484"/>
                <a:gd name="connsiteY1" fmla="*/ 113719 h 139960"/>
                <a:gd name="connsiteX2" fmla="*/ 52485 w 52484"/>
                <a:gd name="connsiteY2" fmla="*/ 26242 h 139960"/>
                <a:gd name="connsiteX3" fmla="*/ 26242 w 52484"/>
                <a:gd name="connsiteY3" fmla="*/ 0 h 139960"/>
                <a:gd name="connsiteX4" fmla="*/ 0 w 52484"/>
                <a:gd name="connsiteY4" fmla="*/ 26242 h 139960"/>
                <a:gd name="connsiteX5" fmla="*/ 0 w 52484"/>
                <a:gd name="connsiteY5" fmla="*/ 113719 h 139960"/>
                <a:gd name="connsiteX6" fmla="*/ 26242 w 52484"/>
                <a:gd name="connsiteY6" fmla="*/ 139961 h 13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84" h="139960">
                  <a:moveTo>
                    <a:pt x="26242" y="139961"/>
                  </a:moveTo>
                  <a:cubicBezTo>
                    <a:pt x="40733" y="139961"/>
                    <a:pt x="52485" y="128215"/>
                    <a:pt x="52485" y="113719"/>
                  </a:cubicBezTo>
                  <a:lnTo>
                    <a:pt x="52485" y="26242"/>
                  </a:lnTo>
                  <a:cubicBezTo>
                    <a:pt x="52485" y="11746"/>
                    <a:pt x="40733" y="0"/>
                    <a:pt x="26242" y="0"/>
                  </a:cubicBezTo>
                  <a:cubicBezTo>
                    <a:pt x="11751" y="0"/>
                    <a:pt x="0" y="11746"/>
                    <a:pt x="0" y="26242"/>
                  </a:cubicBezTo>
                  <a:lnTo>
                    <a:pt x="0" y="113719"/>
                  </a:lnTo>
                  <a:cubicBezTo>
                    <a:pt x="0" y="128215"/>
                    <a:pt x="11751" y="139961"/>
                    <a:pt x="26242" y="139961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Đồ họa 3">
              <a:extLst>
                <a:ext uri="{FF2B5EF4-FFF2-40B4-BE49-F238E27FC236}">
                  <a16:creationId xmlns:a16="http://schemas.microsoft.com/office/drawing/2014/main" id="{CE9EF38B-F3BB-44D1-9B59-42DBB8006E2A}"/>
                </a:ext>
              </a:extLst>
            </p:cNvPr>
            <p:cNvSpPr/>
            <p:nvPr/>
          </p:nvSpPr>
          <p:spPr>
            <a:xfrm>
              <a:off x="3685664" y="3974839"/>
              <a:ext cx="1772675" cy="52484"/>
            </a:xfrm>
            <a:custGeom>
              <a:avLst/>
              <a:gdLst>
                <a:gd name="connsiteX0" fmla="*/ 0 w 1772675"/>
                <a:gd name="connsiteY0" fmla="*/ 26242 h 52484"/>
                <a:gd name="connsiteX1" fmla="*/ 26242 w 1772675"/>
                <a:gd name="connsiteY1" fmla="*/ 52485 h 52484"/>
                <a:gd name="connsiteX2" fmla="*/ 1746433 w 1772675"/>
                <a:gd name="connsiteY2" fmla="*/ 52485 h 52484"/>
                <a:gd name="connsiteX3" fmla="*/ 1772676 w 1772675"/>
                <a:gd name="connsiteY3" fmla="*/ 26242 h 52484"/>
                <a:gd name="connsiteX4" fmla="*/ 1746433 w 1772675"/>
                <a:gd name="connsiteY4" fmla="*/ 0 h 52484"/>
                <a:gd name="connsiteX5" fmla="*/ 26242 w 1772675"/>
                <a:gd name="connsiteY5" fmla="*/ 0 h 52484"/>
                <a:gd name="connsiteX6" fmla="*/ 0 w 1772675"/>
                <a:gd name="connsiteY6" fmla="*/ 26242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2675" h="52484">
                  <a:moveTo>
                    <a:pt x="0" y="26242"/>
                  </a:moveTo>
                  <a:cubicBezTo>
                    <a:pt x="0" y="40738"/>
                    <a:pt x="11751" y="52485"/>
                    <a:pt x="26242" y="52485"/>
                  </a:cubicBezTo>
                  <a:lnTo>
                    <a:pt x="1746433" y="52485"/>
                  </a:lnTo>
                  <a:cubicBezTo>
                    <a:pt x="1760930" y="52485"/>
                    <a:pt x="1772676" y="40738"/>
                    <a:pt x="1772676" y="26242"/>
                  </a:cubicBezTo>
                  <a:cubicBezTo>
                    <a:pt x="1772676" y="11746"/>
                    <a:pt x="1760930" y="0"/>
                    <a:pt x="1746433" y="0"/>
                  </a:cubicBezTo>
                  <a:lnTo>
                    <a:pt x="26242" y="0"/>
                  </a:lnTo>
                  <a:cubicBezTo>
                    <a:pt x="11746" y="0"/>
                    <a:pt x="0" y="11746"/>
                    <a:pt x="0" y="26242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Đồ họa 3">
              <a:extLst>
                <a:ext uri="{FF2B5EF4-FFF2-40B4-BE49-F238E27FC236}">
                  <a16:creationId xmlns:a16="http://schemas.microsoft.com/office/drawing/2014/main" id="{CAD69FEB-EEF1-42C9-B2D7-3C8E10DB0ACF}"/>
                </a:ext>
              </a:extLst>
            </p:cNvPr>
            <p:cNvSpPr/>
            <p:nvPr/>
          </p:nvSpPr>
          <p:spPr>
            <a:xfrm>
              <a:off x="4939446" y="2418983"/>
              <a:ext cx="75164" cy="70958"/>
            </a:xfrm>
            <a:custGeom>
              <a:avLst/>
              <a:gdLst>
                <a:gd name="connsiteX0" fmla="*/ 61626 w 75164"/>
                <a:gd name="connsiteY0" fmla="*/ 10586 h 70958"/>
                <a:gd name="connsiteX1" fmla="*/ 37913 w 75164"/>
                <a:gd name="connsiteY1" fmla="*/ 47 h 70958"/>
                <a:gd name="connsiteX2" fmla="*/ 14573 w 75164"/>
                <a:gd name="connsiteY2" fmla="*/ 10213 h 70958"/>
                <a:gd name="connsiteX3" fmla="*/ 271 w 75164"/>
                <a:gd name="connsiteY3" fmla="*/ 31669 h 70958"/>
                <a:gd name="connsiteX4" fmla="*/ 45434 w 75164"/>
                <a:gd name="connsiteY4" fmla="*/ 70812 h 70958"/>
                <a:gd name="connsiteX5" fmla="*/ 51454 w 75164"/>
                <a:gd name="connsiteY5" fmla="*/ 68555 h 70958"/>
                <a:gd name="connsiteX6" fmla="*/ 60865 w 75164"/>
                <a:gd name="connsiteY6" fmla="*/ 65165 h 70958"/>
                <a:gd name="connsiteX7" fmla="*/ 71782 w 75164"/>
                <a:gd name="connsiteY7" fmla="*/ 54626 h 70958"/>
                <a:gd name="connsiteX8" fmla="*/ 74789 w 75164"/>
                <a:gd name="connsiteY8" fmla="*/ 33926 h 70958"/>
                <a:gd name="connsiteX9" fmla="*/ 61626 w 75164"/>
                <a:gd name="connsiteY9" fmla="*/ 10586 h 7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164" h="70958">
                  <a:moveTo>
                    <a:pt x="61626" y="10586"/>
                  </a:moveTo>
                  <a:cubicBezTo>
                    <a:pt x="53842" y="4566"/>
                    <a:pt x="45938" y="1060"/>
                    <a:pt x="37913" y="47"/>
                  </a:cubicBezTo>
                  <a:cubicBezTo>
                    <a:pt x="33394" y="-446"/>
                    <a:pt x="25605" y="2939"/>
                    <a:pt x="14573" y="10213"/>
                  </a:cubicBezTo>
                  <a:cubicBezTo>
                    <a:pt x="3530" y="17493"/>
                    <a:pt x="-1235" y="24636"/>
                    <a:pt x="271" y="31669"/>
                  </a:cubicBezTo>
                  <a:cubicBezTo>
                    <a:pt x="3777" y="47724"/>
                    <a:pt x="18830" y="60767"/>
                    <a:pt x="45434" y="70812"/>
                  </a:cubicBezTo>
                  <a:cubicBezTo>
                    <a:pt x="47439" y="71306"/>
                    <a:pt x="49449" y="70555"/>
                    <a:pt x="51454" y="68555"/>
                  </a:cubicBezTo>
                  <a:cubicBezTo>
                    <a:pt x="53459" y="66545"/>
                    <a:pt x="56593" y="65411"/>
                    <a:pt x="60865" y="65165"/>
                  </a:cubicBezTo>
                  <a:cubicBezTo>
                    <a:pt x="65127" y="64908"/>
                    <a:pt x="68769" y="61402"/>
                    <a:pt x="71782" y="54626"/>
                  </a:cubicBezTo>
                  <a:cubicBezTo>
                    <a:pt x="74789" y="47850"/>
                    <a:pt x="75791" y="40948"/>
                    <a:pt x="74789" y="33926"/>
                  </a:cubicBezTo>
                  <a:cubicBezTo>
                    <a:pt x="73792" y="24384"/>
                    <a:pt x="69404" y="16611"/>
                    <a:pt x="61626" y="10586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Đồ họa 3">
              <a:extLst>
                <a:ext uri="{FF2B5EF4-FFF2-40B4-BE49-F238E27FC236}">
                  <a16:creationId xmlns:a16="http://schemas.microsoft.com/office/drawing/2014/main" id="{1A99A020-E9F2-4069-ACBE-3CF51E27B90E}"/>
                </a:ext>
              </a:extLst>
            </p:cNvPr>
            <p:cNvSpPr/>
            <p:nvPr/>
          </p:nvSpPr>
          <p:spPr>
            <a:xfrm>
              <a:off x="5900754" y="2713458"/>
              <a:ext cx="50700" cy="52484"/>
            </a:xfrm>
            <a:custGeom>
              <a:avLst/>
              <a:gdLst>
                <a:gd name="connsiteX0" fmla="*/ 25350 w 50700"/>
                <a:gd name="connsiteY0" fmla="*/ 0 h 52484"/>
                <a:gd name="connsiteX1" fmla="*/ 25350 w 50700"/>
                <a:gd name="connsiteY1" fmla="*/ 52485 h 52484"/>
                <a:gd name="connsiteX2" fmla="*/ 25350 w 50700"/>
                <a:gd name="connsiteY2" fmla="*/ 0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" h="52484">
                  <a:moveTo>
                    <a:pt x="25350" y="0"/>
                  </a:moveTo>
                  <a:cubicBezTo>
                    <a:pt x="-8424" y="0"/>
                    <a:pt x="-8476" y="52485"/>
                    <a:pt x="25350" y="52485"/>
                  </a:cubicBezTo>
                  <a:cubicBezTo>
                    <a:pt x="59124" y="52485"/>
                    <a:pt x="59177" y="0"/>
                    <a:pt x="25350" y="0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Đồ họa 3">
              <a:extLst>
                <a:ext uri="{FF2B5EF4-FFF2-40B4-BE49-F238E27FC236}">
                  <a16:creationId xmlns:a16="http://schemas.microsoft.com/office/drawing/2014/main" id="{107D4231-1728-44B7-B1C9-D3BF8150D77A}"/>
                </a:ext>
              </a:extLst>
            </p:cNvPr>
            <p:cNvSpPr/>
            <p:nvPr/>
          </p:nvSpPr>
          <p:spPr>
            <a:xfrm>
              <a:off x="5034757" y="3448244"/>
              <a:ext cx="50700" cy="52484"/>
            </a:xfrm>
            <a:custGeom>
              <a:avLst/>
              <a:gdLst>
                <a:gd name="connsiteX0" fmla="*/ 25350 w 50700"/>
                <a:gd name="connsiteY0" fmla="*/ 52485 h 52484"/>
                <a:gd name="connsiteX1" fmla="*/ 25350 w 50700"/>
                <a:gd name="connsiteY1" fmla="*/ 0 h 52484"/>
                <a:gd name="connsiteX2" fmla="*/ 25350 w 50700"/>
                <a:gd name="connsiteY2" fmla="*/ 52485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" h="52484">
                  <a:moveTo>
                    <a:pt x="25350" y="52485"/>
                  </a:moveTo>
                  <a:cubicBezTo>
                    <a:pt x="59124" y="52485"/>
                    <a:pt x="59177" y="0"/>
                    <a:pt x="25350" y="0"/>
                  </a:cubicBezTo>
                  <a:cubicBezTo>
                    <a:pt x="-8424" y="0"/>
                    <a:pt x="-8476" y="52485"/>
                    <a:pt x="25350" y="52485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Đồ họa 3">
              <a:extLst>
                <a:ext uri="{FF2B5EF4-FFF2-40B4-BE49-F238E27FC236}">
                  <a16:creationId xmlns:a16="http://schemas.microsoft.com/office/drawing/2014/main" id="{33A5753F-270E-4E76-854F-D163687FB4DC}"/>
                </a:ext>
              </a:extLst>
            </p:cNvPr>
            <p:cNvSpPr/>
            <p:nvPr/>
          </p:nvSpPr>
          <p:spPr>
            <a:xfrm>
              <a:off x="4982272" y="3558462"/>
              <a:ext cx="50700" cy="52484"/>
            </a:xfrm>
            <a:custGeom>
              <a:avLst/>
              <a:gdLst>
                <a:gd name="connsiteX0" fmla="*/ 25350 w 50700"/>
                <a:gd name="connsiteY0" fmla="*/ 52485 h 52484"/>
                <a:gd name="connsiteX1" fmla="*/ 25350 w 50700"/>
                <a:gd name="connsiteY1" fmla="*/ 0 h 52484"/>
                <a:gd name="connsiteX2" fmla="*/ 25350 w 50700"/>
                <a:gd name="connsiteY2" fmla="*/ 52485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" h="52484">
                  <a:moveTo>
                    <a:pt x="25350" y="52485"/>
                  </a:moveTo>
                  <a:cubicBezTo>
                    <a:pt x="59124" y="52485"/>
                    <a:pt x="59177" y="0"/>
                    <a:pt x="25350" y="0"/>
                  </a:cubicBezTo>
                  <a:cubicBezTo>
                    <a:pt x="-8424" y="0"/>
                    <a:pt x="-8476" y="52485"/>
                    <a:pt x="25350" y="52485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Đồ họa 3">
              <a:extLst>
                <a:ext uri="{FF2B5EF4-FFF2-40B4-BE49-F238E27FC236}">
                  <a16:creationId xmlns:a16="http://schemas.microsoft.com/office/drawing/2014/main" id="{238C3FA2-4C52-49DF-A183-C70BE3A56661}"/>
                </a:ext>
              </a:extLst>
            </p:cNvPr>
            <p:cNvSpPr/>
            <p:nvPr/>
          </p:nvSpPr>
          <p:spPr>
            <a:xfrm>
              <a:off x="5102987" y="3547965"/>
              <a:ext cx="50700" cy="52484"/>
            </a:xfrm>
            <a:custGeom>
              <a:avLst/>
              <a:gdLst>
                <a:gd name="connsiteX0" fmla="*/ 25350 w 50700"/>
                <a:gd name="connsiteY0" fmla="*/ 52485 h 52484"/>
                <a:gd name="connsiteX1" fmla="*/ 25350 w 50700"/>
                <a:gd name="connsiteY1" fmla="*/ 0 h 52484"/>
                <a:gd name="connsiteX2" fmla="*/ 25350 w 50700"/>
                <a:gd name="connsiteY2" fmla="*/ 52485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" h="52484">
                  <a:moveTo>
                    <a:pt x="25350" y="52485"/>
                  </a:moveTo>
                  <a:cubicBezTo>
                    <a:pt x="59124" y="52485"/>
                    <a:pt x="59177" y="0"/>
                    <a:pt x="25350" y="0"/>
                  </a:cubicBezTo>
                  <a:cubicBezTo>
                    <a:pt x="-8424" y="0"/>
                    <a:pt x="-8476" y="52485"/>
                    <a:pt x="25350" y="52485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Đồ họa 3">
              <a:extLst>
                <a:ext uri="{FF2B5EF4-FFF2-40B4-BE49-F238E27FC236}">
                  <a16:creationId xmlns:a16="http://schemas.microsoft.com/office/drawing/2014/main" id="{DE00856C-CBCB-428D-A592-C738EA11A650}"/>
                </a:ext>
              </a:extLst>
            </p:cNvPr>
            <p:cNvSpPr/>
            <p:nvPr/>
          </p:nvSpPr>
          <p:spPr>
            <a:xfrm>
              <a:off x="3528446" y="2870912"/>
              <a:ext cx="50700" cy="52484"/>
            </a:xfrm>
            <a:custGeom>
              <a:avLst/>
              <a:gdLst>
                <a:gd name="connsiteX0" fmla="*/ 25350 w 50700"/>
                <a:gd name="connsiteY0" fmla="*/ 52485 h 52484"/>
                <a:gd name="connsiteX1" fmla="*/ 25350 w 50700"/>
                <a:gd name="connsiteY1" fmla="*/ 0 h 52484"/>
                <a:gd name="connsiteX2" fmla="*/ 25350 w 50700"/>
                <a:gd name="connsiteY2" fmla="*/ 52485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" h="52484">
                  <a:moveTo>
                    <a:pt x="25350" y="52485"/>
                  </a:moveTo>
                  <a:cubicBezTo>
                    <a:pt x="59124" y="52485"/>
                    <a:pt x="59177" y="0"/>
                    <a:pt x="25350" y="0"/>
                  </a:cubicBezTo>
                  <a:cubicBezTo>
                    <a:pt x="-8424" y="0"/>
                    <a:pt x="-8476" y="52485"/>
                    <a:pt x="25350" y="52485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Đồ họa 3">
              <a:extLst>
                <a:ext uri="{FF2B5EF4-FFF2-40B4-BE49-F238E27FC236}">
                  <a16:creationId xmlns:a16="http://schemas.microsoft.com/office/drawing/2014/main" id="{BF8D9587-3421-4105-A737-FD70621F9135}"/>
                </a:ext>
              </a:extLst>
            </p:cNvPr>
            <p:cNvSpPr/>
            <p:nvPr/>
          </p:nvSpPr>
          <p:spPr>
            <a:xfrm>
              <a:off x="4248687" y="2556295"/>
              <a:ext cx="511015" cy="97691"/>
            </a:xfrm>
            <a:custGeom>
              <a:avLst/>
              <a:gdLst>
                <a:gd name="connsiteX0" fmla="*/ 485831 w 511015"/>
                <a:gd name="connsiteY0" fmla="*/ 56985 h 97691"/>
                <a:gd name="connsiteX1" fmla="*/ 485831 w 511015"/>
                <a:gd name="connsiteY1" fmla="*/ 4500 h 97691"/>
                <a:gd name="connsiteX2" fmla="*/ 18623 w 511015"/>
                <a:gd name="connsiteY2" fmla="*/ 46100 h 97691"/>
                <a:gd name="connsiteX3" fmla="*/ 32573 w 511015"/>
                <a:gd name="connsiteY3" fmla="*/ 96711 h 97691"/>
                <a:gd name="connsiteX4" fmla="*/ 485831 w 511015"/>
                <a:gd name="connsiteY4" fmla="*/ 56985 h 9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015" h="97691">
                  <a:moveTo>
                    <a:pt x="485831" y="56985"/>
                  </a:moveTo>
                  <a:cubicBezTo>
                    <a:pt x="519500" y="59709"/>
                    <a:pt x="519321" y="7209"/>
                    <a:pt x="485831" y="4500"/>
                  </a:cubicBezTo>
                  <a:cubicBezTo>
                    <a:pt x="328891" y="-8201"/>
                    <a:pt x="170891" y="6080"/>
                    <a:pt x="18623" y="46100"/>
                  </a:cubicBezTo>
                  <a:cubicBezTo>
                    <a:pt x="-14018" y="54676"/>
                    <a:pt x="-178" y="105318"/>
                    <a:pt x="32573" y="96711"/>
                  </a:cubicBezTo>
                  <a:cubicBezTo>
                    <a:pt x="180622" y="57799"/>
                    <a:pt x="333274" y="44636"/>
                    <a:pt x="485831" y="56985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Đồ họa 3">
              <a:extLst>
                <a:ext uri="{FF2B5EF4-FFF2-40B4-BE49-F238E27FC236}">
                  <a16:creationId xmlns:a16="http://schemas.microsoft.com/office/drawing/2014/main" id="{692B733E-4309-49B4-8A50-738987635B7B}"/>
                </a:ext>
              </a:extLst>
            </p:cNvPr>
            <p:cNvSpPr/>
            <p:nvPr/>
          </p:nvSpPr>
          <p:spPr>
            <a:xfrm>
              <a:off x="4515421" y="2647418"/>
              <a:ext cx="307352" cy="60473"/>
            </a:xfrm>
            <a:custGeom>
              <a:avLst/>
              <a:gdLst>
                <a:gd name="connsiteX0" fmla="*/ 282247 w 307352"/>
                <a:gd name="connsiteY0" fmla="*/ 5861 h 60473"/>
                <a:gd name="connsiteX1" fmla="*/ 25030 w 307352"/>
                <a:gd name="connsiteY1" fmla="*/ 7792 h 60473"/>
                <a:gd name="connsiteX2" fmla="*/ 25030 w 307352"/>
                <a:gd name="connsiteY2" fmla="*/ 60277 h 60473"/>
                <a:gd name="connsiteX3" fmla="*/ 282247 w 307352"/>
                <a:gd name="connsiteY3" fmla="*/ 58346 h 60473"/>
                <a:gd name="connsiteX4" fmla="*/ 282247 w 307352"/>
                <a:gd name="connsiteY4" fmla="*/ 5861 h 6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352" h="60473">
                  <a:moveTo>
                    <a:pt x="282247" y="5861"/>
                  </a:moveTo>
                  <a:cubicBezTo>
                    <a:pt x="196528" y="-2552"/>
                    <a:pt x="110611" y="-1907"/>
                    <a:pt x="25030" y="7792"/>
                  </a:cubicBezTo>
                  <a:cubicBezTo>
                    <a:pt x="-8151" y="11550"/>
                    <a:pt x="-8534" y="64082"/>
                    <a:pt x="25030" y="60277"/>
                  </a:cubicBezTo>
                  <a:cubicBezTo>
                    <a:pt x="110611" y="50578"/>
                    <a:pt x="196528" y="49938"/>
                    <a:pt x="282247" y="58346"/>
                  </a:cubicBezTo>
                  <a:cubicBezTo>
                    <a:pt x="315837" y="61642"/>
                    <a:pt x="315606" y="9136"/>
                    <a:pt x="282247" y="5861"/>
                  </a:cubicBezTo>
                  <a:close/>
                </a:path>
              </a:pathLst>
            </a:custGeom>
            <a:solidFill>
              <a:srgbClr val="0E1235"/>
            </a:solidFill>
            <a:ln w="52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1" name="Bìa Thư">
            <a:extLst>
              <a:ext uri="{FF2B5EF4-FFF2-40B4-BE49-F238E27FC236}">
                <a16:creationId xmlns:a16="http://schemas.microsoft.com/office/drawing/2014/main" id="{06FA091F-9369-405E-8ACA-103A78F82C56}"/>
              </a:ext>
            </a:extLst>
          </p:cNvPr>
          <p:cNvSpPr/>
          <p:nvPr/>
        </p:nvSpPr>
        <p:spPr>
          <a:xfrm>
            <a:off x="3208717" y="1293855"/>
            <a:ext cx="5774572" cy="4270293"/>
          </a:xfrm>
          <a:custGeom>
            <a:avLst/>
            <a:gdLst>
              <a:gd name="connsiteX0" fmla="*/ 4326362 w 4330929"/>
              <a:gd name="connsiteY0" fmla="*/ 381879 h 3202720"/>
              <a:gd name="connsiteX1" fmla="*/ 4305473 w 4330929"/>
              <a:gd name="connsiteY1" fmla="*/ 345932 h 3202720"/>
              <a:gd name="connsiteX2" fmla="*/ 4263853 w 4330929"/>
              <a:gd name="connsiteY2" fmla="*/ 345606 h 3202720"/>
              <a:gd name="connsiteX3" fmla="*/ 3805924 w 4330929"/>
              <a:gd name="connsiteY3" fmla="*/ 601942 h 3202720"/>
              <a:gd name="connsiteX4" fmla="*/ 3790126 w 4330929"/>
              <a:gd name="connsiteY4" fmla="*/ 617503 h 3202720"/>
              <a:gd name="connsiteX5" fmla="*/ 3480293 w 4330929"/>
              <a:gd name="connsiteY5" fmla="*/ 1151352 h 3202720"/>
              <a:gd name="connsiteX6" fmla="*/ 3317444 w 4330929"/>
              <a:gd name="connsiteY6" fmla="*/ 983973 h 3202720"/>
              <a:gd name="connsiteX7" fmla="*/ 3317444 w 4330929"/>
              <a:gd name="connsiteY7" fmla="*/ 519840 h 3202720"/>
              <a:gd name="connsiteX8" fmla="*/ 3461152 w 4330929"/>
              <a:gd name="connsiteY8" fmla="*/ 430191 h 3202720"/>
              <a:gd name="connsiteX9" fmla="*/ 3434663 w 4330929"/>
              <a:gd name="connsiteY9" fmla="*/ 384870 h 3202720"/>
              <a:gd name="connsiteX10" fmla="*/ 3317444 w 4330929"/>
              <a:gd name="connsiteY10" fmla="*/ 458365 h 3202720"/>
              <a:gd name="connsiteX11" fmla="*/ 3317444 w 4330929"/>
              <a:gd name="connsiteY11" fmla="*/ 41988 h 3202720"/>
              <a:gd name="connsiteX12" fmla="*/ 3275456 w 4330929"/>
              <a:gd name="connsiteY12" fmla="*/ 0 h 3202720"/>
              <a:gd name="connsiteX13" fmla="*/ 1055469 w 4330929"/>
              <a:gd name="connsiteY13" fmla="*/ 0 h 3202720"/>
              <a:gd name="connsiteX14" fmla="*/ 1013481 w 4330929"/>
              <a:gd name="connsiteY14" fmla="*/ 41988 h 3202720"/>
              <a:gd name="connsiteX15" fmla="*/ 1013481 w 4330929"/>
              <a:gd name="connsiteY15" fmla="*/ 437035 h 3202720"/>
              <a:gd name="connsiteX16" fmla="*/ 873421 w 4330929"/>
              <a:gd name="connsiteY16" fmla="*/ 295610 h 3202720"/>
              <a:gd name="connsiteX17" fmla="*/ 836309 w 4330929"/>
              <a:gd name="connsiteY17" fmla="*/ 332721 h 3202720"/>
              <a:gd name="connsiteX18" fmla="*/ 1013481 w 4330929"/>
              <a:gd name="connsiteY18" fmla="*/ 506813 h 3202720"/>
              <a:gd name="connsiteX19" fmla="*/ 1013481 w 4330929"/>
              <a:gd name="connsiteY19" fmla="*/ 983978 h 3202720"/>
              <a:gd name="connsiteX20" fmla="*/ 850632 w 4330929"/>
              <a:gd name="connsiteY20" fmla="*/ 1151357 h 3202720"/>
              <a:gd name="connsiteX21" fmla="*/ 540794 w 4330929"/>
              <a:gd name="connsiteY21" fmla="*/ 617509 h 3202720"/>
              <a:gd name="connsiteX22" fmla="*/ 524990 w 4330929"/>
              <a:gd name="connsiteY22" fmla="*/ 601947 h 3202720"/>
              <a:gd name="connsiteX23" fmla="*/ 67061 w 4330929"/>
              <a:gd name="connsiteY23" fmla="*/ 345612 h 3202720"/>
              <a:gd name="connsiteX24" fmla="*/ 25473 w 4330929"/>
              <a:gd name="connsiteY24" fmla="*/ 345937 h 3202720"/>
              <a:gd name="connsiteX25" fmla="*/ 4568 w 4330929"/>
              <a:gd name="connsiteY25" fmla="*/ 381884 h 3202720"/>
              <a:gd name="connsiteX26" fmla="*/ 2 w 4330929"/>
              <a:gd name="connsiteY26" fmla="*/ 906678 h 3202720"/>
              <a:gd name="connsiteX27" fmla="*/ 5675 w 4330929"/>
              <a:gd name="connsiteY27" fmla="*/ 928118 h 3202720"/>
              <a:gd name="connsiteX28" fmla="*/ 583453 w 4330929"/>
              <a:gd name="connsiteY28" fmla="*/ 1923648 h 3202720"/>
              <a:gd name="connsiteX29" fmla="*/ 583453 w 4330929"/>
              <a:gd name="connsiteY29" fmla="*/ 3092792 h 3202720"/>
              <a:gd name="connsiteX30" fmla="*/ 584797 w 4330929"/>
              <a:gd name="connsiteY30" fmla="*/ 3140270 h 3202720"/>
              <a:gd name="connsiteX31" fmla="*/ 678923 w 4330929"/>
              <a:gd name="connsiteY31" fmla="*/ 3202721 h 3202720"/>
              <a:gd name="connsiteX32" fmla="*/ 3652013 w 4330929"/>
              <a:gd name="connsiteY32" fmla="*/ 3202721 h 3202720"/>
              <a:gd name="connsiteX33" fmla="*/ 3746144 w 4330929"/>
              <a:gd name="connsiteY33" fmla="*/ 3140275 h 3202720"/>
              <a:gd name="connsiteX34" fmla="*/ 3747456 w 4330929"/>
              <a:gd name="connsiteY34" fmla="*/ 3092792 h 3202720"/>
              <a:gd name="connsiteX35" fmla="*/ 3747456 w 4330929"/>
              <a:gd name="connsiteY35" fmla="*/ 1923648 h 3202720"/>
              <a:gd name="connsiteX36" fmla="*/ 4325260 w 4330929"/>
              <a:gd name="connsiteY36" fmla="*/ 928118 h 3202720"/>
              <a:gd name="connsiteX37" fmla="*/ 4330928 w 4330929"/>
              <a:gd name="connsiteY37" fmla="*/ 906678 h 3202720"/>
              <a:gd name="connsiteX38" fmla="*/ 4326362 w 4330929"/>
              <a:gd name="connsiteY38" fmla="*/ 381879 h 3202720"/>
              <a:gd name="connsiteX39" fmla="*/ 3652007 w 4330929"/>
              <a:gd name="connsiteY39" fmla="*/ 3118746 h 3202720"/>
              <a:gd name="connsiteX40" fmla="*/ 3535691 w 4330929"/>
              <a:gd name="connsiteY40" fmla="*/ 3118746 h 3202720"/>
              <a:gd name="connsiteX41" fmla="*/ 795234 w 4330929"/>
              <a:gd name="connsiteY41" fmla="*/ 3118746 h 3202720"/>
              <a:gd name="connsiteX42" fmla="*/ 678917 w 4330929"/>
              <a:gd name="connsiteY42" fmla="*/ 3118746 h 3202720"/>
              <a:gd name="connsiteX43" fmla="*/ 665576 w 4330929"/>
              <a:gd name="connsiteY43" fmla="*/ 3114815 h 3202720"/>
              <a:gd name="connsiteX44" fmla="*/ 665938 w 4330929"/>
              <a:gd name="connsiteY44" fmla="*/ 3114526 h 3202720"/>
              <a:gd name="connsiteX45" fmla="*/ 1876455 w 4330929"/>
              <a:gd name="connsiteY45" fmla="*/ 2190370 h 3202720"/>
              <a:gd name="connsiteX46" fmla="*/ 2165462 w 4330929"/>
              <a:gd name="connsiteY46" fmla="*/ 1969735 h 3202720"/>
              <a:gd name="connsiteX47" fmla="*/ 2454469 w 4330929"/>
              <a:gd name="connsiteY47" fmla="*/ 2190375 h 3202720"/>
              <a:gd name="connsiteX48" fmla="*/ 3664987 w 4330929"/>
              <a:gd name="connsiteY48" fmla="*/ 3114531 h 3202720"/>
              <a:gd name="connsiteX49" fmla="*/ 3665349 w 4330929"/>
              <a:gd name="connsiteY49" fmla="*/ 3114820 h 3202720"/>
              <a:gd name="connsiteX50" fmla="*/ 3652007 w 4330929"/>
              <a:gd name="connsiteY50" fmla="*/ 3118746 h 3202720"/>
              <a:gd name="connsiteX51" fmla="*/ 4028302 w 4330929"/>
              <a:gd name="connsiteY51" fmla="*/ 966506 h 3202720"/>
              <a:gd name="connsiteX52" fmla="*/ 3747141 w 4330929"/>
              <a:gd name="connsiteY52" fmla="*/ 1450913 h 3202720"/>
              <a:gd name="connsiteX53" fmla="*/ 3728326 w 4330929"/>
              <a:gd name="connsiteY53" fmla="*/ 1405246 h 3202720"/>
              <a:gd name="connsiteX54" fmla="*/ 3711788 w 4330929"/>
              <a:gd name="connsiteY54" fmla="*/ 1389296 h 3202720"/>
              <a:gd name="connsiteX55" fmla="*/ 3652338 w 4330929"/>
              <a:gd name="connsiteY55" fmla="*/ 1328193 h 3202720"/>
              <a:gd name="connsiteX56" fmla="*/ 3904123 w 4330929"/>
              <a:gd name="connsiteY56" fmla="*/ 894397 h 3202720"/>
              <a:gd name="connsiteX57" fmla="*/ 4006993 w 4330929"/>
              <a:gd name="connsiteY57" fmla="*/ 860193 h 3202720"/>
              <a:gd name="connsiteX58" fmla="*/ 4019799 w 4330929"/>
              <a:gd name="connsiteY58" fmla="*/ 923946 h 3202720"/>
              <a:gd name="connsiteX59" fmla="*/ 4028302 w 4330929"/>
              <a:gd name="connsiteY59" fmla="*/ 966506 h 3202720"/>
              <a:gd name="connsiteX60" fmla="*/ 3590028 w 4330929"/>
              <a:gd name="connsiteY60" fmla="*/ 1384562 h 3202720"/>
              <a:gd name="connsiteX61" fmla="*/ 3323501 w 4330929"/>
              <a:gd name="connsiteY61" fmla="*/ 1517983 h 3202720"/>
              <a:gd name="connsiteX62" fmla="*/ 3317444 w 4330929"/>
              <a:gd name="connsiteY62" fmla="*/ 1521017 h 3202720"/>
              <a:gd name="connsiteX63" fmla="*/ 3317444 w 4330929"/>
              <a:gd name="connsiteY63" fmla="*/ 1104394 h 3202720"/>
              <a:gd name="connsiteX64" fmla="*/ 3499860 w 4330929"/>
              <a:gd name="connsiteY64" fmla="*/ 1291885 h 3202720"/>
              <a:gd name="connsiteX65" fmla="*/ 3590028 w 4330929"/>
              <a:gd name="connsiteY65" fmla="*/ 1384562 h 3202720"/>
              <a:gd name="connsiteX66" fmla="*/ 302602 w 4330929"/>
              <a:gd name="connsiteY66" fmla="*/ 966506 h 3202720"/>
              <a:gd name="connsiteX67" fmla="*/ 311141 w 4330929"/>
              <a:gd name="connsiteY67" fmla="*/ 923935 h 3202720"/>
              <a:gd name="connsiteX68" fmla="*/ 323932 w 4330929"/>
              <a:gd name="connsiteY68" fmla="*/ 860187 h 3202720"/>
              <a:gd name="connsiteX69" fmla="*/ 426797 w 4330929"/>
              <a:gd name="connsiteY69" fmla="*/ 894397 h 3202720"/>
              <a:gd name="connsiteX70" fmla="*/ 678587 w 4330929"/>
              <a:gd name="connsiteY70" fmla="*/ 1328193 h 3202720"/>
              <a:gd name="connsiteX71" fmla="*/ 619137 w 4330929"/>
              <a:gd name="connsiteY71" fmla="*/ 1389296 h 3202720"/>
              <a:gd name="connsiteX72" fmla="*/ 602599 w 4330929"/>
              <a:gd name="connsiteY72" fmla="*/ 1405246 h 3202720"/>
              <a:gd name="connsiteX73" fmla="*/ 583768 w 4330929"/>
              <a:gd name="connsiteY73" fmla="*/ 1450913 h 3202720"/>
              <a:gd name="connsiteX74" fmla="*/ 302602 w 4330929"/>
              <a:gd name="connsiteY74" fmla="*/ 966506 h 3202720"/>
              <a:gd name="connsiteX75" fmla="*/ 667423 w 4330929"/>
              <a:gd name="connsiteY75" fmla="*/ 1911655 h 3202720"/>
              <a:gd name="connsiteX76" fmla="*/ 667423 w 4330929"/>
              <a:gd name="connsiteY76" fmla="*/ 1911031 h 3202720"/>
              <a:gd name="connsiteX77" fmla="*/ 667423 w 4330929"/>
              <a:gd name="connsiteY77" fmla="*/ 1458235 h 3202720"/>
              <a:gd name="connsiteX78" fmla="*/ 669171 w 4330929"/>
              <a:gd name="connsiteY78" fmla="*/ 1456629 h 3202720"/>
              <a:gd name="connsiteX79" fmla="*/ 670341 w 4330929"/>
              <a:gd name="connsiteY79" fmla="*/ 1455884 h 3202720"/>
              <a:gd name="connsiteX80" fmla="*/ 694290 w 4330929"/>
              <a:gd name="connsiteY80" fmla="*/ 1455138 h 3202720"/>
              <a:gd name="connsiteX81" fmla="*/ 718638 w 4330929"/>
              <a:gd name="connsiteY81" fmla="*/ 1467325 h 3202720"/>
              <a:gd name="connsiteX82" fmla="*/ 1027867 w 4330929"/>
              <a:gd name="connsiteY82" fmla="*/ 1622123 h 3202720"/>
              <a:gd name="connsiteX83" fmla="*/ 1906366 w 4330929"/>
              <a:gd name="connsiteY83" fmla="*/ 2061893 h 3202720"/>
              <a:gd name="connsiteX84" fmla="*/ 1836373 w 4330929"/>
              <a:gd name="connsiteY84" fmla="*/ 2115327 h 3202720"/>
              <a:gd name="connsiteX85" fmla="*/ 718633 w 4330929"/>
              <a:gd name="connsiteY85" fmla="*/ 2968650 h 3202720"/>
              <a:gd name="connsiteX86" fmla="*/ 667423 w 4330929"/>
              <a:gd name="connsiteY86" fmla="*/ 3007746 h 3202720"/>
              <a:gd name="connsiteX87" fmla="*/ 667423 w 4330929"/>
              <a:gd name="connsiteY87" fmla="*/ 1911655 h 3202720"/>
              <a:gd name="connsiteX88" fmla="*/ 1013481 w 4330929"/>
              <a:gd name="connsiteY88" fmla="*/ 1521017 h 3202720"/>
              <a:gd name="connsiteX89" fmla="*/ 1007424 w 4330929"/>
              <a:gd name="connsiteY89" fmla="*/ 1517983 h 3202720"/>
              <a:gd name="connsiteX90" fmla="*/ 740897 w 4330929"/>
              <a:gd name="connsiteY90" fmla="*/ 1384562 h 3202720"/>
              <a:gd name="connsiteX91" fmla="*/ 831065 w 4330929"/>
              <a:gd name="connsiteY91" fmla="*/ 1291885 h 3202720"/>
              <a:gd name="connsiteX92" fmla="*/ 1013481 w 4330929"/>
              <a:gd name="connsiteY92" fmla="*/ 1104394 h 3202720"/>
              <a:gd name="connsiteX93" fmla="*/ 1013481 w 4330929"/>
              <a:gd name="connsiteY93" fmla="*/ 1521017 h 3202720"/>
              <a:gd name="connsiteX94" fmla="*/ 3663502 w 4330929"/>
              <a:gd name="connsiteY94" fmla="*/ 1911031 h 3202720"/>
              <a:gd name="connsiteX95" fmla="*/ 3663502 w 4330929"/>
              <a:gd name="connsiteY95" fmla="*/ 1911655 h 3202720"/>
              <a:gd name="connsiteX96" fmla="*/ 3663502 w 4330929"/>
              <a:gd name="connsiteY96" fmla="*/ 3007746 h 3202720"/>
              <a:gd name="connsiteX97" fmla="*/ 3612292 w 4330929"/>
              <a:gd name="connsiteY97" fmla="*/ 2968650 h 3202720"/>
              <a:gd name="connsiteX98" fmla="*/ 2494557 w 4330929"/>
              <a:gd name="connsiteY98" fmla="*/ 2115333 h 3202720"/>
              <a:gd name="connsiteX99" fmla="*/ 2424564 w 4330929"/>
              <a:gd name="connsiteY99" fmla="*/ 2061898 h 3202720"/>
              <a:gd name="connsiteX100" fmla="*/ 3152626 w 4330929"/>
              <a:gd name="connsiteY100" fmla="*/ 1697434 h 3202720"/>
              <a:gd name="connsiteX101" fmla="*/ 3167568 w 4330929"/>
              <a:gd name="connsiteY101" fmla="*/ 1704782 h 3202720"/>
              <a:gd name="connsiteX102" fmla="*/ 3380231 w 4330929"/>
              <a:gd name="connsiteY102" fmla="*/ 1783425 h 3202720"/>
              <a:gd name="connsiteX103" fmla="*/ 3394182 w 4330929"/>
              <a:gd name="connsiteY103" fmla="*/ 1732814 h 3202720"/>
              <a:gd name="connsiteX104" fmla="*/ 3221266 w 4330929"/>
              <a:gd name="connsiteY104" fmla="*/ 1672026 h 3202720"/>
              <a:gd name="connsiteX105" fmla="*/ 3211845 w 4330929"/>
              <a:gd name="connsiteY105" fmla="*/ 1667791 h 3202720"/>
              <a:gd name="connsiteX106" fmla="*/ 3303058 w 4330929"/>
              <a:gd name="connsiteY106" fmla="*/ 1622129 h 3202720"/>
              <a:gd name="connsiteX107" fmla="*/ 3612287 w 4330929"/>
              <a:gd name="connsiteY107" fmla="*/ 1467330 h 3202720"/>
              <a:gd name="connsiteX108" fmla="*/ 3636635 w 4330929"/>
              <a:gd name="connsiteY108" fmla="*/ 1455143 h 3202720"/>
              <a:gd name="connsiteX109" fmla="*/ 3660604 w 4330929"/>
              <a:gd name="connsiteY109" fmla="*/ 1455905 h 3202720"/>
              <a:gd name="connsiteX110" fmla="*/ 3661712 w 4330929"/>
              <a:gd name="connsiteY110" fmla="*/ 1456608 h 3202720"/>
              <a:gd name="connsiteX111" fmla="*/ 3663496 w 4330929"/>
              <a:gd name="connsiteY111" fmla="*/ 1458240 h 3202720"/>
              <a:gd name="connsiteX112" fmla="*/ 3663496 w 4330929"/>
              <a:gd name="connsiteY112" fmla="*/ 1911031 h 3202720"/>
              <a:gd name="connsiteX113" fmla="*/ 3822509 w 4330929"/>
              <a:gd name="connsiteY113" fmla="*/ 728991 h 3202720"/>
              <a:gd name="connsiteX114" fmla="*/ 3853003 w 4330929"/>
              <a:gd name="connsiteY114" fmla="*/ 847885 h 3202720"/>
              <a:gd name="connsiteX115" fmla="*/ 3858304 w 4330929"/>
              <a:gd name="connsiteY115" fmla="*/ 868763 h 3202720"/>
              <a:gd name="connsiteX116" fmla="*/ 3614334 w 4330929"/>
              <a:gd name="connsiteY116" fmla="*/ 1289129 h 3202720"/>
              <a:gd name="connsiteX117" fmla="*/ 3597591 w 4330929"/>
              <a:gd name="connsiteY117" fmla="*/ 1271919 h 3202720"/>
              <a:gd name="connsiteX118" fmla="*/ 3541107 w 4330929"/>
              <a:gd name="connsiteY118" fmla="*/ 1213866 h 3202720"/>
              <a:gd name="connsiteX119" fmla="*/ 3822509 w 4330929"/>
              <a:gd name="connsiteY119" fmla="*/ 728991 h 3202720"/>
              <a:gd name="connsiteX120" fmla="*/ 1424274 w 4330929"/>
              <a:gd name="connsiteY120" fmla="*/ 705573 h 3202720"/>
              <a:gd name="connsiteX121" fmla="*/ 1097451 w 4330929"/>
              <a:gd name="connsiteY121" fmla="*/ 507307 h 3202720"/>
              <a:gd name="connsiteX122" fmla="*/ 1097451 w 4330929"/>
              <a:gd name="connsiteY122" fmla="*/ 83976 h 3202720"/>
              <a:gd name="connsiteX123" fmla="*/ 3233468 w 4330929"/>
              <a:gd name="connsiteY123" fmla="*/ 83976 h 3202720"/>
              <a:gd name="connsiteX124" fmla="*/ 3233468 w 4330929"/>
              <a:gd name="connsiteY124" fmla="*/ 508839 h 3202720"/>
              <a:gd name="connsiteX125" fmla="*/ 3033045 w 4330929"/>
              <a:gd name="connsiteY125" fmla="*/ 621781 h 3202720"/>
              <a:gd name="connsiteX126" fmla="*/ 3059534 w 4330929"/>
              <a:gd name="connsiteY126" fmla="*/ 667101 h 3202720"/>
              <a:gd name="connsiteX127" fmla="*/ 3233468 w 4330929"/>
              <a:gd name="connsiteY127" fmla="*/ 569611 h 3202720"/>
              <a:gd name="connsiteX128" fmla="*/ 3233468 w 4330929"/>
              <a:gd name="connsiteY128" fmla="*/ 926932 h 3202720"/>
              <a:gd name="connsiteX129" fmla="*/ 3233468 w 4330929"/>
              <a:gd name="connsiteY129" fmla="*/ 974168 h 3202720"/>
              <a:gd name="connsiteX130" fmla="*/ 3233468 w 4330929"/>
              <a:gd name="connsiteY130" fmla="*/ 1214496 h 3202720"/>
              <a:gd name="connsiteX131" fmla="*/ 3233468 w 4330929"/>
              <a:gd name="connsiteY131" fmla="*/ 1563057 h 3202720"/>
              <a:gd name="connsiteX132" fmla="*/ 3120201 w 4330929"/>
              <a:gd name="connsiteY132" fmla="*/ 1619756 h 3202720"/>
              <a:gd name="connsiteX133" fmla="*/ 2869980 w 4330929"/>
              <a:gd name="connsiteY133" fmla="*/ 1416278 h 3202720"/>
              <a:gd name="connsiteX134" fmla="*/ 2832868 w 4330929"/>
              <a:gd name="connsiteY134" fmla="*/ 1453390 h 3202720"/>
              <a:gd name="connsiteX135" fmla="*/ 3064672 w 4330929"/>
              <a:gd name="connsiteY135" fmla="*/ 1647552 h 3202720"/>
              <a:gd name="connsiteX136" fmla="*/ 2350277 w 4330929"/>
              <a:gd name="connsiteY136" fmla="*/ 2005178 h 3202720"/>
              <a:gd name="connsiteX137" fmla="*/ 2190944 w 4330929"/>
              <a:gd name="connsiteY137" fmla="*/ 1883534 h 3202720"/>
              <a:gd name="connsiteX138" fmla="*/ 2139986 w 4330929"/>
              <a:gd name="connsiteY138" fmla="*/ 1883534 h 3202720"/>
              <a:gd name="connsiteX139" fmla="*/ 1980653 w 4330929"/>
              <a:gd name="connsiteY139" fmla="*/ 2005178 h 3202720"/>
              <a:gd name="connsiteX140" fmla="*/ 1097457 w 4330929"/>
              <a:gd name="connsiteY140" fmla="*/ 1563052 h 3202720"/>
              <a:gd name="connsiteX141" fmla="*/ 1097457 w 4330929"/>
              <a:gd name="connsiteY141" fmla="*/ 1214496 h 3202720"/>
              <a:gd name="connsiteX142" fmla="*/ 1097457 w 4330929"/>
              <a:gd name="connsiteY142" fmla="*/ 1010908 h 3202720"/>
              <a:gd name="connsiteX143" fmla="*/ 1097457 w 4330929"/>
              <a:gd name="connsiteY143" fmla="*/ 963671 h 3202720"/>
              <a:gd name="connsiteX144" fmla="*/ 1097457 w 4330929"/>
              <a:gd name="connsiteY144" fmla="*/ 573516 h 3202720"/>
              <a:gd name="connsiteX145" fmla="*/ 1397784 w 4330929"/>
              <a:gd name="connsiteY145" fmla="*/ 750888 h 3202720"/>
              <a:gd name="connsiteX146" fmla="*/ 1424274 w 4330929"/>
              <a:gd name="connsiteY146" fmla="*/ 705573 h 3202720"/>
              <a:gd name="connsiteX147" fmla="*/ 789818 w 4330929"/>
              <a:gd name="connsiteY147" fmla="*/ 1213861 h 3202720"/>
              <a:gd name="connsiteX148" fmla="*/ 733334 w 4330929"/>
              <a:gd name="connsiteY148" fmla="*/ 1271914 h 3202720"/>
              <a:gd name="connsiteX149" fmla="*/ 716591 w 4330929"/>
              <a:gd name="connsiteY149" fmla="*/ 1289124 h 3202720"/>
              <a:gd name="connsiteX150" fmla="*/ 472595 w 4330929"/>
              <a:gd name="connsiteY150" fmla="*/ 868758 h 3202720"/>
              <a:gd name="connsiteX151" fmla="*/ 477943 w 4330929"/>
              <a:gd name="connsiteY151" fmla="*/ 847880 h 3202720"/>
              <a:gd name="connsiteX152" fmla="*/ 508405 w 4330929"/>
              <a:gd name="connsiteY152" fmla="*/ 728991 h 3202720"/>
              <a:gd name="connsiteX153" fmla="*/ 789818 w 4330929"/>
              <a:gd name="connsiteY153" fmla="*/ 1213861 h 3202720"/>
              <a:gd name="connsiteX154" fmla="*/ 87021 w 4330929"/>
              <a:gd name="connsiteY154" fmla="*/ 556758 h 3202720"/>
              <a:gd name="connsiteX155" fmla="*/ 145846 w 4330929"/>
              <a:gd name="connsiteY155" fmla="*/ 553357 h 3202720"/>
              <a:gd name="connsiteX156" fmla="*/ 177982 w 4330929"/>
              <a:gd name="connsiteY156" fmla="*/ 503942 h 3202720"/>
              <a:gd name="connsiteX157" fmla="*/ 196305 w 4330929"/>
              <a:gd name="connsiteY157" fmla="*/ 514198 h 3202720"/>
              <a:gd name="connsiteX158" fmla="*/ 470002 w 4330929"/>
              <a:gd name="connsiteY158" fmla="*/ 667406 h 3202720"/>
              <a:gd name="connsiteX159" fmla="*/ 426078 w 4330929"/>
              <a:gd name="connsiteY159" fmla="*/ 838847 h 3202720"/>
              <a:gd name="connsiteX160" fmla="*/ 312317 w 4330929"/>
              <a:gd name="connsiteY160" fmla="*/ 801016 h 3202720"/>
              <a:gd name="connsiteX161" fmla="*/ 301983 w 4330929"/>
              <a:gd name="connsiteY161" fmla="*/ 799820 h 3202720"/>
              <a:gd name="connsiteX162" fmla="*/ 290867 w 4330929"/>
              <a:gd name="connsiteY162" fmla="*/ 803226 h 3202720"/>
              <a:gd name="connsiteX163" fmla="*/ 278307 w 4330929"/>
              <a:gd name="connsiteY163" fmla="*/ 820761 h 3202720"/>
              <a:gd name="connsiteX164" fmla="*/ 254726 w 4330929"/>
              <a:gd name="connsiteY164" fmla="*/ 938300 h 3202720"/>
              <a:gd name="connsiteX165" fmla="*/ 84103 w 4330929"/>
              <a:gd name="connsiteY165" fmla="*/ 891405 h 3202720"/>
              <a:gd name="connsiteX166" fmla="*/ 87021 w 4330929"/>
              <a:gd name="connsiteY166" fmla="*/ 556758 h 3202720"/>
              <a:gd name="connsiteX167" fmla="*/ 118538 w 4330929"/>
              <a:gd name="connsiteY167" fmla="*/ 955295 h 3202720"/>
              <a:gd name="connsiteX168" fmla="*/ 229218 w 4330929"/>
              <a:gd name="connsiteY168" fmla="*/ 985715 h 3202720"/>
              <a:gd name="connsiteX169" fmla="*/ 257597 w 4330929"/>
              <a:gd name="connsiteY169" fmla="*/ 993514 h 3202720"/>
              <a:gd name="connsiteX170" fmla="*/ 583448 w 4330929"/>
              <a:gd name="connsiteY170" fmla="*/ 1554912 h 3202720"/>
              <a:gd name="connsiteX171" fmla="*/ 583448 w 4330929"/>
              <a:gd name="connsiteY171" fmla="*/ 1576724 h 3202720"/>
              <a:gd name="connsiteX172" fmla="*/ 583448 w 4330929"/>
              <a:gd name="connsiteY172" fmla="*/ 1756353 h 3202720"/>
              <a:gd name="connsiteX173" fmla="*/ 118538 w 4330929"/>
              <a:gd name="connsiteY173" fmla="*/ 955295 h 3202720"/>
              <a:gd name="connsiteX174" fmla="*/ 3747456 w 4330929"/>
              <a:gd name="connsiteY174" fmla="*/ 1756353 h 3202720"/>
              <a:gd name="connsiteX175" fmla="*/ 3747456 w 4330929"/>
              <a:gd name="connsiteY175" fmla="*/ 1576724 h 3202720"/>
              <a:gd name="connsiteX176" fmla="*/ 3747456 w 4330929"/>
              <a:gd name="connsiteY176" fmla="*/ 1554912 h 3202720"/>
              <a:gd name="connsiteX177" fmla="*/ 4073334 w 4330929"/>
              <a:gd name="connsiteY177" fmla="*/ 993514 h 3202720"/>
              <a:gd name="connsiteX178" fmla="*/ 4101728 w 4330929"/>
              <a:gd name="connsiteY178" fmla="*/ 985715 h 3202720"/>
              <a:gd name="connsiteX179" fmla="*/ 4212418 w 4330929"/>
              <a:gd name="connsiteY179" fmla="*/ 955295 h 3202720"/>
              <a:gd name="connsiteX180" fmla="*/ 3747456 w 4330929"/>
              <a:gd name="connsiteY180" fmla="*/ 1756353 h 3202720"/>
              <a:gd name="connsiteX181" fmla="*/ 4076221 w 4330929"/>
              <a:gd name="connsiteY181" fmla="*/ 938295 h 3202720"/>
              <a:gd name="connsiteX182" fmla="*/ 4052602 w 4330929"/>
              <a:gd name="connsiteY182" fmla="*/ 820756 h 3202720"/>
              <a:gd name="connsiteX183" fmla="*/ 4040058 w 4330929"/>
              <a:gd name="connsiteY183" fmla="*/ 803220 h 3202720"/>
              <a:gd name="connsiteX184" fmla="*/ 4028932 w 4330929"/>
              <a:gd name="connsiteY184" fmla="*/ 799814 h 3202720"/>
              <a:gd name="connsiteX185" fmla="*/ 4018592 w 4330929"/>
              <a:gd name="connsiteY185" fmla="*/ 801016 h 3202720"/>
              <a:gd name="connsiteX186" fmla="*/ 3904858 w 4330929"/>
              <a:gd name="connsiteY186" fmla="*/ 838847 h 3202720"/>
              <a:gd name="connsiteX187" fmla="*/ 3860928 w 4330929"/>
              <a:gd name="connsiteY187" fmla="*/ 667401 h 3202720"/>
              <a:gd name="connsiteX188" fmla="*/ 4134635 w 4330929"/>
              <a:gd name="connsiteY188" fmla="*/ 514192 h 3202720"/>
              <a:gd name="connsiteX189" fmla="*/ 4152953 w 4330929"/>
              <a:gd name="connsiteY189" fmla="*/ 503937 h 3202720"/>
              <a:gd name="connsiteX190" fmla="*/ 4185074 w 4330929"/>
              <a:gd name="connsiteY190" fmla="*/ 553351 h 3202720"/>
              <a:gd name="connsiteX191" fmla="*/ 4243909 w 4330929"/>
              <a:gd name="connsiteY191" fmla="*/ 556752 h 3202720"/>
              <a:gd name="connsiteX192" fmla="*/ 4246796 w 4330929"/>
              <a:gd name="connsiteY192" fmla="*/ 891400 h 3202720"/>
              <a:gd name="connsiteX193" fmla="*/ 4076221 w 4330929"/>
              <a:gd name="connsiteY193" fmla="*/ 938295 h 320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4330929" h="3202720">
                <a:moveTo>
                  <a:pt x="4326362" y="381879"/>
                </a:moveTo>
                <a:cubicBezTo>
                  <a:pt x="4326257" y="367041"/>
                  <a:pt x="4318280" y="353379"/>
                  <a:pt x="4305473" y="345932"/>
                </a:cubicBezTo>
                <a:cubicBezTo>
                  <a:pt x="4292615" y="338484"/>
                  <a:pt x="4276817" y="338364"/>
                  <a:pt x="4263853" y="345606"/>
                </a:cubicBezTo>
                <a:lnTo>
                  <a:pt x="3805924" y="601942"/>
                </a:lnTo>
                <a:cubicBezTo>
                  <a:pt x="3799363" y="605621"/>
                  <a:pt x="3793905" y="610995"/>
                  <a:pt x="3790126" y="617503"/>
                </a:cubicBezTo>
                <a:lnTo>
                  <a:pt x="3480293" y="1151352"/>
                </a:lnTo>
                <a:lnTo>
                  <a:pt x="3317444" y="983973"/>
                </a:lnTo>
                <a:lnTo>
                  <a:pt x="3317444" y="519840"/>
                </a:lnTo>
                <a:cubicBezTo>
                  <a:pt x="3365761" y="490637"/>
                  <a:pt x="3413674" y="460768"/>
                  <a:pt x="3461152" y="430191"/>
                </a:cubicBezTo>
                <a:cubicBezTo>
                  <a:pt x="3489457" y="411963"/>
                  <a:pt x="3463173" y="366511"/>
                  <a:pt x="3434663" y="384870"/>
                </a:cubicBezTo>
                <a:cubicBezTo>
                  <a:pt x="3395882" y="409842"/>
                  <a:pt x="3356781" y="434306"/>
                  <a:pt x="3317444" y="458365"/>
                </a:cubicBezTo>
                <a:lnTo>
                  <a:pt x="3317444" y="41988"/>
                </a:lnTo>
                <a:cubicBezTo>
                  <a:pt x="3317444" y="18800"/>
                  <a:pt x="3298644" y="0"/>
                  <a:pt x="3275456" y="0"/>
                </a:cubicBezTo>
                <a:lnTo>
                  <a:pt x="1055469" y="0"/>
                </a:lnTo>
                <a:cubicBezTo>
                  <a:pt x="1032281" y="0"/>
                  <a:pt x="1013481" y="18800"/>
                  <a:pt x="1013481" y="41988"/>
                </a:cubicBezTo>
                <a:lnTo>
                  <a:pt x="1013481" y="437035"/>
                </a:lnTo>
                <a:cubicBezTo>
                  <a:pt x="964109" y="392869"/>
                  <a:pt x="917261" y="345727"/>
                  <a:pt x="873421" y="295610"/>
                </a:cubicBezTo>
                <a:cubicBezTo>
                  <a:pt x="851141" y="270139"/>
                  <a:pt x="814144" y="307387"/>
                  <a:pt x="836309" y="332721"/>
                </a:cubicBezTo>
                <a:cubicBezTo>
                  <a:pt x="890950" y="395178"/>
                  <a:pt x="950284" y="453305"/>
                  <a:pt x="1013481" y="506813"/>
                </a:cubicBezTo>
                <a:lnTo>
                  <a:pt x="1013481" y="983978"/>
                </a:lnTo>
                <a:lnTo>
                  <a:pt x="850632" y="1151357"/>
                </a:lnTo>
                <a:lnTo>
                  <a:pt x="540794" y="617509"/>
                </a:lnTo>
                <a:cubicBezTo>
                  <a:pt x="537015" y="610995"/>
                  <a:pt x="531556" y="605621"/>
                  <a:pt x="524990" y="601947"/>
                </a:cubicBezTo>
                <a:lnTo>
                  <a:pt x="67061" y="345612"/>
                </a:lnTo>
                <a:cubicBezTo>
                  <a:pt x="54113" y="338369"/>
                  <a:pt x="38305" y="338490"/>
                  <a:pt x="25473" y="345937"/>
                </a:cubicBezTo>
                <a:cubicBezTo>
                  <a:pt x="12645" y="353385"/>
                  <a:pt x="4694" y="367052"/>
                  <a:pt x="4568" y="381884"/>
                </a:cubicBezTo>
                <a:lnTo>
                  <a:pt x="2" y="906678"/>
                </a:lnTo>
                <a:cubicBezTo>
                  <a:pt x="-67" y="914205"/>
                  <a:pt x="1891" y="921610"/>
                  <a:pt x="5675" y="928118"/>
                </a:cubicBezTo>
                <a:lnTo>
                  <a:pt x="583453" y="1923648"/>
                </a:lnTo>
                <a:lnTo>
                  <a:pt x="583453" y="3092792"/>
                </a:lnTo>
                <a:cubicBezTo>
                  <a:pt x="583453" y="3118751"/>
                  <a:pt x="584797" y="3140270"/>
                  <a:pt x="584797" y="3140270"/>
                </a:cubicBezTo>
                <a:cubicBezTo>
                  <a:pt x="597425" y="3177623"/>
                  <a:pt x="635250" y="3202721"/>
                  <a:pt x="678923" y="3202721"/>
                </a:cubicBezTo>
                <a:lnTo>
                  <a:pt x="3652013" y="3202721"/>
                </a:lnTo>
                <a:cubicBezTo>
                  <a:pt x="3695680" y="3202721"/>
                  <a:pt x="3733506" y="3177628"/>
                  <a:pt x="3746144" y="3140275"/>
                </a:cubicBezTo>
                <a:cubicBezTo>
                  <a:pt x="3746144" y="3140275"/>
                  <a:pt x="3747456" y="3107671"/>
                  <a:pt x="3747456" y="3092792"/>
                </a:cubicBezTo>
                <a:lnTo>
                  <a:pt x="3747456" y="1923648"/>
                </a:lnTo>
                <a:lnTo>
                  <a:pt x="4325260" y="928118"/>
                </a:lnTo>
                <a:cubicBezTo>
                  <a:pt x="4329039" y="921610"/>
                  <a:pt x="4330981" y="914205"/>
                  <a:pt x="4330928" y="906678"/>
                </a:cubicBezTo>
                <a:lnTo>
                  <a:pt x="4326362" y="381879"/>
                </a:lnTo>
                <a:close/>
                <a:moveTo>
                  <a:pt x="3652007" y="3118746"/>
                </a:moveTo>
                <a:lnTo>
                  <a:pt x="3535691" y="3118746"/>
                </a:lnTo>
                <a:lnTo>
                  <a:pt x="795234" y="3118746"/>
                </a:lnTo>
                <a:lnTo>
                  <a:pt x="678917" y="3118746"/>
                </a:lnTo>
                <a:cubicBezTo>
                  <a:pt x="671591" y="3118746"/>
                  <a:pt x="667465" y="3116473"/>
                  <a:pt x="665576" y="3114815"/>
                </a:cubicBezTo>
                <a:cubicBezTo>
                  <a:pt x="665686" y="3114720"/>
                  <a:pt x="665812" y="3114631"/>
                  <a:pt x="665938" y="3114526"/>
                </a:cubicBezTo>
                <a:lnTo>
                  <a:pt x="1876455" y="2190370"/>
                </a:lnTo>
                <a:lnTo>
                  <a:pt x="2165462" y="1969735"/>
                </a:lnTo>
                <a:lnTo>
                  <a:pt x="2454469" y="2190375"/>
                </a:lnTo>
                <a:lnTo>
                  <a:pt x="3664987" y="3114531"/>
                </a:lnTo>
                <a:cubicBezTo>
                  <a:pt x="3665113" y="3114636"/>
                  <a:pt x="3665239" y="3114725"/>
                  <a:pt x="3665349" y="3114820"/>
                </a:cubicBezTo>
                <a:cubicBezTo>
                  <a:pt x="3663460" y="3116478"/>
                  <a:pt x="3659339" y="3118746"/>
                  <a:pt x="3652007" y="3118746"/>
                </a:cubicBezTo>
                <a:close/>
                <a:moveTo>
                  <a:pt x="4028302" y="966506"/>
                </a:moveTo>
                <a:lnTo>
                  <a:pt x="3747141" y="1450913"/>
                </a:lnTo>
                <a:cubicBezTo>
                  <a:pt x="3745724" y="1434213"/>
                  <a:pt x="3739079" y="1418467"/>
                  <a:pt x="3728326" y="1405246"/>
                </a:cubicBezTo>
                <a:cubicBezTo>
                  <a:pt x="3723570" y="1399394"/>
                  <a:pt x="3718096" y="1393988"/>
                  <a:pt x="3711788" y="1389296"/>
                </a:cubicBezTo>
                <a:lnTo>
                  <a:pt x="3652338" y="1328193"/>
                </a:lnTo>
                <a:lnTo>
                  <a:pt x="3904123" y="894397"/>
                </a:lnTo>
                <a:lnTo>
                  <a:pt x="4006993" y="860193"/>
                </a:lnTo>
                <a:lnTo>
                  <a:pt x="4019799" y="923946"/>
                </a:lnTo>
                <a:lnTo>
                  <a:pt x="4028302" y="966506"/>
                </a:lnTo>
                <a:close/>
                <a:moveTo>
                  <a:pt x="3590028" y="1384562"/>
                </a:moveTo>
                <a:lnTo>
                  <a:pt x="3323501" y="1517983"/>
                </a:lnTo>
                <a:lnTo>
                  <a:pt x="3317444" y="1521017"/>
                </a:lnTo>
                <a:lnTo>
                  <a:pt x="3317444" y="1104394"/>
                </a:lnTo>
                <a:lnTo>
                  <a:pt x="3499860" y="1291885"/>
                </a:lnTo>
                <a:lnTo>
                  <a:pt x="3590028" y="1384562"/>
                </a:lnTo>
                <a:close/>
                <a:moveTo>
                  <a:pt x="302602" y="966506"/>
                </a:moveTo>
                <a:lnTo>
                  <a:pt x="311141" y="923935"/>
                </a:lnTo>
                <a:lnTo>
                  <a:pt x="323932" y="860187"/>
                </a:lnTo>
                <a:lnTo>
                  <a:pt x="426797" y="894397"/>
                </a:lnTo>
                <a:lnTo>
                  <a:pt x="678587" y="1328193"/>
                </a:lnTo>
                <a:lnTo>
                  <a:pt x="619137" y="1389296"/>
                </a:lnTo>
                <a:cubicBezTo>
                  <a:pt x="612834" y="1393988"/>
                  <a:pt x="607360" y="1399394"/>
                  <a:pt x="602599" y="1405246"/>
                </a:cubicBezTo>
                <a:cubicBezTo>
                  <a:pt x="591851" y="1418467"/>
                  <a:pt x="585175" y="1434213"/>
                  <a:pt x="583768" y="1450913"/>
                </a:cubicBezTo>
                <a:lnTo>
                  <a:pt x="302602" y="966506"/>
                </a:lnTo>
                <a:close/>
                <a:moveTo>
                  <a:pt x="667423" y="1911655"/>
                </a:moveTo>
                <a:cubicBezTo>
                  <a:pt x="667418" y="1911445"/>
                  <a:pt x="667429" y="1911241"/>
                  <a:pt x="667423" y="1911031"/>
                </a:cubicBezTo>
                <a:lnTo>
                  <a:pt x="667423" y="1458235"/>
                </a:lnTo>
                <a:cubicBezTo>
                  <a:pt x="667780" y="1457726"/>
                  <a:pt x="668410" y="1457180"/>
                  <a:pt x="669171" y="1456629"/>
                </a:cubicBezTo>
                <a:cubicBezTo>
                  <a:pt x="669559" y="1456382"/>
                  <a:pt x="669958" y="1456146"/>
                  <a:pt x="670341" y="1455884"/>
                </a:cubicBezTo>
                <a:cubicBezTo>
                  <a:pt x="675301" y="1452944"/>
                  <a:pt x="685063" y="1450514"/>
                  <a:pt x="694290" y="1455138"/>
                </a:cubicBezTo>
                <a:lnTo>
                  <a:pt x="718638" y="1467325"/>
                </a:lnTo>
                <a:lnTo>
                  <a:pt x="1027867" y="1622123"/>
                </a:lnTo>
                <a:lnTo>
                  <a:pt x="1906366" y="2061893"/>
                </a:lnTo>
                <a:lnTo>
                  <a:pt x="1836373" y="2115327"/>
                </a:lnTo>
                <a:lnTo>
                  <a:pt x="718633" y="2968650"/>
                </a:lnTo>
                <a:lnTo>
                  <a:pt x="667423" y="3007746"/>
                </a:lnTo>
                <a:lnTo>
                  <a:pt x="667423" y="1911655"/>
                </a:lnTo>
                <a:close/>
                <a:moveTo>
                  <a:pt x="1013481" y="1521017"/>
                </a:moveTo>
                <a:lnTo>
                  <a:pt x="1007424" y="1517983"/>
                </a:lnTo>
                <a:lnTo>
                  <a:pt x="740897" y="1384562"/>
                </a:lnTo>
                <a:lnTo>
                  <a:pt x="831065" y="1291885"/>
                </a:lnTo>
                <a:lnTo>
                  <a:pt x="1013481" y="1104394"/>
                </a:lnTo>
                <a:lnTo>
                  <a:pt x="1013481" y="1521017"/>
                </a:lnTo>
                <a:close/>
                <a:moveTo>
                  <a:pt x="3663502" y="1911031"/>
                </a:moveTo>
                <a:cubicBezTo>
                  <a:pt x="3663496" y="1911241"/>
                  <a:pt x="3663507" y="1911445"/>
                  <a:pt x="3663502" y="1911655"/>
                </a:cubicBezTo>
                <a:lnTo>
                  <a:pt x="3663502" y="3007746"/>
                </a:lnTo>
                <a:lnTo>
                  <a:pt x="3612292" y="2968650"/>
                </a:lnTo>
                <a:lnTo>
                  <a:pt x="2494557" y="2115333"/>
                </a:lnTo>
                <a:lnTo>
                  <a:pt x="2424564" y="2061898"/>
                </a:lnTo>
                <a:lnTo>
                  <a:pt x="3152626" y="1697434"/>
                </a:lnTo>
                <a:cubicBezTo>
                  <a:pt x="3157570" y="1699948"/>
                  <a:pt x="3162582" y="1702336"/>
                  <a:pt x="3167568" y="1704782"/>
                </a:cubicBezTo>
                <a:cubicBezTo>
                  <a:pt x="3235431" y="1738047"/>
                  <a:pt x="3306685" y="1764556"/>
                  <a:pt x="3380231" y="1783425"/>
                </a:cubicBezTo>
                <a:cubicBezTo>
                  <a:pt x="3412966" y="1791822"/>
                  <a:pt x="3426932" y="1741216"/>
                  <a:pt x="3394182" y="1732814"/>
                </a:cubicBezTo>
                <a:cubicBezTo>
                  <a:pt x="3334643" y="1717541"/>
                  <a:pt x="3276826" y="1697114"/>
                  <a:pt x="3221266" y="1672026"/>
                </a:cubicBezTo>
                <a:cubicBezTo>
                  <a:pt x="3218127" y="1670609"/>
                  <a:pt x="3214967" y="1669239"/>
                  <a:pt x="3211845" y="1667791"/>
                </a:cubicBezTo>
                <a:lnTo>
                  <a:pt x="3303058" y="1622129"/>
                </a:lnTo>
                <a:lnTo>
                  <a:pt x="3612287" y="1467330"/>
                </a:lnTo>
                <a:lnTo>
                  <a:pt x="3636635" y="1455143"/>
                </a:lnTo>
                <a:cubicBezTo>
                  <a:pt x="3645872" y="1450520"/>
                  <a:pt x="3655655" y="1452960"/>
                  <a:pt x="3660604" y="1455905"/>
                </a:cubicBezTo>
                <a:cubicBezTo>
                  <a:pt x="3660966" y="1456151"/>
                  <a:pt x="3661344" y="1456372"/>
                  <a:pt x="3661712" y="1456608"/>
                </a:cubicBezTo>
                <a:cubicBezTo>
                  <a:pt x="3662489" y="1457169"/>
                  <a:pt x="3663134" y="1457726"/>
                  <a:pt x="3663496" y="1458240"/>
                </a:cubicBezTo>
                <a:lnTo>
                  <a:pt x="3663496" y="1911031"/>
                </a:lnTo>
                <a:close/>
                <a:moveTo>
                  <a:pt x="3822509" y="728991"/>
                </a:moveTo>
                <a:lnTo>
                  <a:pt x="3853003" y="847885"/>
                </a:lnTo>
                <a:lnTo>
                  <a:pt x="3858304" y="868763"/>
                </a:lnTo>
                <a:lnTo>
                  <a:pt x="3614334" y="1289129"/>
                </a:lnTo>
                <a:lnTo>
                  <a:pt x="3597591" y="1271919"/>
                </a:lnTo>
                <a:lnTo>
                  <a:pt x="3541107" y="1213866"/>
                </a:lnTo>
                <a:lnTo>
                  <a:pt x="3822509" y="728991"/>
                </a:lnTo>
                <a:close/>
                <a:moveTo>
                  <a:pt x="1424274" y="705573"/>
                </a:moveTo>
                <a:cubicBezTo>
                  <a:pt x="1307569" y="652348"/>
                  <a:pt x="1197965" y="585724"/>
                  <a:pt x="1097451" y="507307"/>
                </a:cubicBezTo>
                <a:lnTo>
                  <a:pt x="1097451" y="83976"/>
                </a:lnTo>
                <a:lnTo>
                  <a:pt x="3233468" y="83976"/>
                </a:lnTo>
                <a:lnTo>
                  <a:pt x="3233468" y="508839"/>
                </a:lnTo>
                <a:cubicBezTo>
                  <a:pt x="3167401" y="547762"/>
                  <a:pt x="3100588" y="585425"/>
                  <a:pt x="3033045" y="621781"/>
                </a:cubicBezTo>
                <a:cubicBezTo>
                  <a:pt x="3003291" y="637794"/>
                  <a:pt x="3029765" y="683125"/>
                  <a:pt x="3059534" y="667101"/>
                </a:cubicBezTo>
                <a:cubicBezTo>
                  <a:pt x="3118075" y="635595"/>
                  <a:pt x="3176034" y="603054"/>
                  <a:pt x="3233468" y="569611"/>
                </a:cubicBezTo>
                <a:lnTo>
                  <a:pt x="3233468" y="926932"/>
                </a:lnTo>
                <a:lnTo>
                  <a:pt x="3233468" y="974168"/>
                </a:lnTo>
                <a:lnTo>
                  <a:pt x="3233468" y="1214496"/>
                </a:lnTo>
                <a:lnTo>
                  <a:pt x="3233468" y="1563057"/>
                </a:lnTo>
                <a:lnTo>
                  <a:pt x="3120201" y="1619756"/>
                </a:lnTo>
                <a:cubicBezTo>
                  <a:pt x="3027424" y="1565272"/>
                  <a:pt x="2942913" y="1496785"/>
                  <a:pt x="2869980" y="1416278"/>
                </a:cubicBezTo>
                <a:cubicBezTo>
                  <a:pt x="2847254" y="1391191"/>
                  <a:pt x="2810227" y="1428402"/>
                  <a:pt x="2832868" y="1453390"/>
                </a:cubicBezTo>
                <a:cubicBezTo>
                  <a:pt x="2900988" y="1528580"/>
                  <a:pt x="2979206" y="1593855"/>
                  <a:pt x="3064672" y="1647552"/>
                </a:cubicBezTo>
                <a:lnTo>
                  <a:pt x="2350277" y="2005178"/>
                </a:lnTo>
                <a:lnTo>
                  <a:pt x="2190944" y="1883534"/>
                </a:lnTo>
                <a:cubicBezTo>
                  <a:pt x="2175902" y="1872050"/>
                  <a:pt x="2155034" y="1872040"/>
                  <a:pt x="2139986" y="1883534"/>
                </a:cubicBezTo>
                <a:lnTo>
                  <a:pt x="1980653" y="2005178"/>
                </a:lnTo>
                <a:lnTo>
                  <a:pt x="1097457" y="1563052"/>
                </a:lnTo>
                <a:lnTo>
                  <a:pt x="1097457" y="1214496"/>
                </a:lnTo>
                <a:lnTo>
                  <a:pt x="1097457" y="1010908"/>
                </a:lnTo>
                <a:lnTo>
                  <a:pt x="1097457" y="963671"/>
                </a:lnTo>
                <a:lnTo>
                  <a:pt x="1097457" y="573516"/>
                </a:lnTo>
                <a:cubicBezTo>
                  <a:pt x="1190932" y="642869"/>
                  <a:pt x="1291639" y="702476"/>
                  <a:pt x="1397784" y="750888"/>
                </a:cubicBezTo>
                <a:cubicBezTo>
                  <a:pt x="1428294" y="764807"/>
                  <a:pt x="1454998" y="719586"/>
                  <a:pt x="1424274" y="705573"/>
                </a:cubicBezTo>
                <a:close/>
                <a:moveTo>
                  <a:pt x="789818" y="1213861"/>
                </a:moveTo>
                <a:lnTo>
                  <a:pt x="733334" y="1271914"/>
                </a:lnTo>
                <a:lnTo>
                  <a:pt x="716591" y="1289124"/>
                </a:lnTo>
                <a:lnTo>
                  <a:pt x="472595" y="868758"/>
                </a:lnTo>
                <a:lnTo>
                  <a:pt x="477943" y="847880"/>
                </a:lnTo>
                <a:lnTo>
                  <a:pt x="508405" y="728991"/>
                </a:lnTo>
                <a:lnTo>
                  <a:pt x="789818" y="1213861"/>
                </a:lnTo>
                <a:close/>
                <a:moveTo>
                  <a:pt x="87021" y="556758"/>
                </a:moveTo>
                <a:cubicBezTo>
                  <a:pt x="105417" y="564699"/>
                  <a:pt x="127183" y="564184"/>
                  <a:pt x="145846" y="553357"/>
                </a:cubicBezTo>
                <a:cubicBezTo>
                  <a:pt x="164515" y="542519"/>
                  <a:pt x="175757" y="523866"/>
                  <a:pt x="177982" y="503942"/>
                </a:cubicBezTo>
                <a:lnTo>
                  <a:pt x="196305" y="514198"/>
                </a:lnTo>
                <a:lnTo>
                  <a:pt x="470002" y="667406"/>
                </a:lnTo>
                <a:lnTo>
                  <a:pt x="426078" y="838847"/>
                </a:lnTo>
                <a:lnTo>
                  <a:pt x="312317" y="801016"/>
                </a:lnTo>
                <a:cubicBezTo>
                  <a:pt x="308953" y="799898"/>
                  <a:pt x="305442" y="799547"/>
                  <a:pt x="301983" y="799820"/>
                </a:cubicBezTo>
                <a:cubicBezTo>
                  <a:pt x="298109" y="800124"/>
                  <a:pt x="294304" y="801231"/>
                  <a:pt x="290867" y="803226"/>
                </a:cubicBezTo>
                <a:cubicBezTo>
                  <a:pt x="284358" y="806999"/>
                  <a:pt x="279787" y="813387"/>
                  <a:pt x="278307" y="820761"/>
                </a:cubicBezTo>
                <a:lnTo>
                  <a:pt x="254726" y="938300"/>
                </a:lnTo>
                <a:lnTo>
                  <a:pt x="84103" y="891405"/>
                </a:lnTo>
                <a:lnTo>
                  <a:pt x="87021" y="556758"/>
                </a:lnTo>
                <a:close/>
                <a:moveTo>
                  <a:pt x="118538" y="955295"/>
                </a:moveTo>
                <a:lnTo>
                  <a:pt x="229218" y="985715"/>
                </a:lnTo>
                <a:lnTo>
                  <a:pt x="257597" y="993514"/>
                </a:lnTo>
                <a:lnTo>
                  <a:pt x="583448" y="1554912"/>
                </a:lnTo>
                <a:lnTo>
                  <a:pt x="583448" y="1576724"/>
                </a:lnTo>
                <a:lnTo>
                  <a:pt x="583448" y="1756353"/>
                </a:lnTo>
                <a:lnTo>
                  <a:pt x="118538" y="955295"/>
                </a:lnTo>
                <a:close/>
                <a:moveTo>
                  <a:pt x="3747456" y="1756353"/>
                </a:moveTo>
                <a:lnTo>
                  <a:pt x="3747456" y="1576724"/>
                </a:lnTo>
                <a:lnTo>
                  <a:pt x="3747456" y="1554912"/>
                </a:lnTo>
                <a:lnTo>
                  <a:pt x="4073334" y="993514"/>
                </a:lnTo>
                <a:lnTo>
                  <a:pt x="4101728" y="985715"/>
                </a:lnTo>
                <a:lnTo>
                  <a:pt x="4212418" y="955295"/>
                </a:lnTo>
                <a:lnTo>
                  <a:pt x="3747456" y="1756353"/>
                </a:lnTo>
                <a:close/>
                <a:moveTo>
                  <a:pt x="4076221" y="938295"/>
                </a:moveTo>
                <a:lnTo>
                  <a:pt x="4052602" y="820756"/>
                </a:lnTo>
                <a:cubicBezTo>
                  <a:pt x="4051133" y="813382"/>
                  <a:pt x="4046567" y="806994"/>
                  <a:pt x="4040058" y="803220"/>
                </a:cubicBezTo>
                <a:cubicBezTo>
                  <a:pt x="4036647" y="801221"/>
                  <a:pt x="4032816" y="800119"/>
                  <a:pt x="4028932" y="799814"/>
                </a:cubicBezTo>
                <a:cubicBezTo>
                  <a:pt x="4025468" y="799541"/>
                  <a:pt x="4021951" y="799898"/>
                  <a:pt x="4018592" y="801016"/>
                </a:cubicBezTo>
                <a:lnTo>
                  <a:pt x="3904858" y="838847"/>
                </a:lnTo>
                <a:lnTo>
                  <a:pt x="3860928" y="667401"/>
                </a:lnTo>
                <a:lnTo>
                  <a:pt x="4134635" y="514192"/>
                </a:lnTo>
                <a:lnTo>
                  <a:pt x="4152953" y="503937"/>
                </a:lnTo>
                <a:cubicBezTo>
                  <a:pt x="4155157" y="523860"/>
                  <a:pt x="4166389" y="542519"/>
                  <a:pt x="4185074" y="553351"/>
                </a:cubicBezTo>
                <a:cubicBezTo>
                  <a:pt x="4203758" y="564184"/>
                  <a:pt x="4225487" y="564693"/>
                  <a:pt x="4243909" y="556752"/>
                </a:cubicBezTo>
                <a:lnTo>
                  <a:pt x="4246796" y="891400"/>
                </a:lnTo>
                <a:lnTo>
                  <a:pt x="4076221" y="938295"/>
                </a:lnTo>
                <a:close/>
              </a:path>
            </a:pathLst>
          </a:custGeom>
          <a:solidFill>
            <a:srgbClr val="0E1235"/>
          </a:solidFill>
          <a:ln w="52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516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80000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64" presetClass="path" presetSubtype="0" repeatCount="indefinite" accel="50000" autoRev="1" fill="hold" grpId="1" nodeType="after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Motion origin="layout" path="M 0 -4.93827E-6 L 0 -0.0537 " pathEditMode="relative" rAng="0" ptsTypes="AA" p14:bounceEnd="50000">
                                          <p:cBhvr>
                                            <p:cTn id="23" dur="3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64" presetClass="path" presetSubtype="0" repeatCount="indefinite" accel="50000" autoRev="1" fill="hold" nodeType="withEffect" p14:presetBounceEnd="50000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Motion origin="layout" path="M 0 -4.93827E-6 L 0 -0.0537 " pathEditMode="relative" rAng="0" ptsTypes="AA" p14:bounceEnd="50000">
                                          <p:cBhvr>
                                            <p:cTn id="25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64" presetClass="path" presetSubtype="0" repeatCount="indefinite" accel="50000" autoRev="1" fill="hold" nodeType="withEffect" p14:presetBounceEnd="50000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Motion origin="layout" path="M 0 -4.93827E-6 L 0 -0.0537 " pathEditMode="relative" rAng="0" ptsTypes="AA" p14:bounceEnd="50000">
                                          <p:cBhvr>
                                            <p:cTn id="27" dur="3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64" presetClass="path" presetSubtype="0" repeatCount="indefinite" accel="50000" autoRev="1" fill="hold" grpId="1" nodeType="withEffect" p14:presetBounceEnd="50000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Motion origin="layout" path="M 0 -4.93827E-6 L 0 -0.0537 " pathEditMode="relative" rAng="0" ptsTypes="AA" p14:bounceEnd="50000">
                                          <p:cBhvr>
                                            <p:cTn id="29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101" grpId="0" animBg="1"/>
          <p:bldP spid="10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64" presetClass="path" presetSubtype="0" repeatCount="indefinite" accel="50000" autoRev="1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Motion origin="layout" path="M 0 -4.93827E-6 L 0 -0.0537 " pathEditMode="relative" rAng="0" ptsTypes="AA">
                                          <p:cBhvr>
                                            <p:cTn id="23" dur="3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64" presetClass="path" presetSubtype="0" repeatCount="indefinite" accel="50000" autoRev="1" fill="hold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Motion origin="layout" path="M 0 -4.93827E-6 L 0 -0.0537 " pathEditMode="relative" rAng="0" ptsTypes="AA">
                                          <p:cBhvr>
                                            <p:cTn id="25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64" presetClass="path" presetSubtype="0" repeatCount="indefinite" accel="50000" autoRev="1" fill="hold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Motion origin="layout" path="M 0 -4.93827E-6 L 0 -0.0537 " pathEditMode="relative" rAng="0" ptsTypes="AA">
                                          <p:cBhvr>
                                            <p:cTn id="27" dur="3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64" presetClass="path" presetSubtype="0" repeatCount="indefinite" accel="50000" autoRev="1" fill="hold" grpId="1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Motion origin="layout" path="M 0 -4.93827E-6 L 0 -0.0537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101" grpId="0" animBg="1"/>
          <p:bldP spid="101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4EC292-80D2-4FFE-BC25-1FCF55F3E88A}"/>
              </a:ext>
            </a:extLst>
          </p:cNvPr>
          <p:cNvSpPr txBox="1"/>
          <p:nvPr/>
        </p:nvSpPr>
        <p:spPr>
          <a:xfrm>
            <a:off x="1625600" y="462845"/>
            <a:ext cx="8699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ÈN 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NGHIỆP VỤ SƯ PHẠM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84DAB-0D16-4538-AC22-4BD734BC79B6}"/>
              </a:ext>
            </a:extLst>
          </p:cNvPr>
          <p:cNvSpPr txBox="1"/>
          <p:nvPr/>
        </p:nvSpPr>
        <p:spPr>
          <a:xfrm>
            <a:off x="539150" y="1810910"/>
            <a:ext cx="464630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en-US" sz="18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-</a:t>
            </a: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572472-AE5A-4E69-A56B-0B43CD793D8A}"/>
              </a:ext>
            </a:extLst>
          </p:cNvPr>
          <p:cNvGrpSpPr/>
          <p:nvPr/>
        </p:nvGrpSpPr>
        <p:grpSpPr>
          <a:xfrm>
            <a:off x="821801" y="1868206"/>
            <a:ext cx="4812692" cy="1951440"/>
            <a:chOff x="5463099" y="661345"/>
            <a:chExt cx="3596318" cy="15208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949145-1227-4FF3-AF51-4DE2557C4159}"/>
                </a:ext>
              </a:extLst>
            </p:cNvPr>
            <p:cNvGrpSpPr/>
            <p:nvPr/>
          </p:nvGrpSpPr>
          <p:grpSpPr>
            <a:xfrm>
              <a:off x="5463099" y="661345"/>
              <a:ext cx="3596318" cy="1520898"/>
              <a:chOff x="5319082" y="788670"/>
              <a:chExt cx="3596318" cy="1520898"/>
            </a:xfrm>
          </p:grpSpPr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id="{FE0F8058-D9FB-416D-8491-D889E14808CA}"/>
                  </a:ext>
                </a:extLst>
              </p:cNvPr>
              <p:cNvSpPr/>
              <p:nvPr/>
            </p:nvSpPr>
            <p:spPr>
              <a:xfrm>
                <a:off x="5319082" y="788670"/>
                <a:ext cx="3596318" cy="1520898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965200" dist="304800" dir="8100000" algn="tr" rotWithShape="0">
                  <a:srgbClr val="172144">
                    <a:lumMod val="90000"/>
                    <a:lumOff val="10000"/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4EC3493-575A-4F33-B724-67835A254EF6}"/>
                  </a:ext>
                </a:extLst>
              </p:cNvPr>
              <p:cNvSpPr/>
              <p:nvPr/>
            </p:nvSpPr>
            <p:spPr>
              <a:xfrm>
                <a:off x="5410200" y="843722"/>
                <a:ext cx="609600" cy="609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1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EFAD9D-472F-4BF4-AD66-874858ABBDD8}"/>
                </a:ext>
              </a:extLst>
            </p:cNvPr>
            <p:cNvSpPr txBox="1"/>
            <p:nvPr/>
          </p:nvSpPr>
          <p:spPr>
            <a:xfrm>
              <a:off x="6163818" y="940624"/>
              <a:ext cx="2887501" cy="1050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</a:rPr>
                <a:t>L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à quá trình rèn luyện liên tục, giúp sinh viên trau dồi được những kỹ năng, năng lực sư phạm cốt lõi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</a:rPr>
                <a:t>.</a:t>
              </a:r>
              <a:endParaRPr lang="en-US" sz="20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D60039-FDDF-4D5D-8A82-5441A23FF07E}"/>
              </a:ext>
            </a:extLst>
          </p:cNvPr>
          <p:cNvGrpSpPr/>
          <p:nvPr/>
        </p:nvGrpSpPr>
        <p:grpSpPr>
          <a:xfrm>
            <a:off x="821801" y="4177984"/>
            <a:ext cx="4815070" cy="2269115"/>
            <a:chOff x="5455001" y="1518480"/>
            <a:chExt cx="3596318" cy="18392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5E1E2B1-20A7-4E80-8D0C-1EBB4F4ED609}"/>
                </a:ext>
              </a:extLst>
            </p:cNvPr>
            <p:cNvGrpSpPr/>
            <p:nvPr/>
          </p:nvGrpSpPr>
          <p:grpSpPr>
            <a:xfrm>
              <a:off x="5455001" y="1538970"/>
              <a:ext cx="3596318" cy="1644068"/>
              <a:chOff x="5319082" y="788670"/>
              <a:chExt cx="3596318" cy="164406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1703D5-5934-478B-ACC2-BF844F0AE603}"/>
                  </a:ext>
                </a:extLst>
              </p:cNvPr>
              <p:cNvSpPr/>
              <p:nvPr/>
            </p:nvSpPr>
            <p:spPr>
              <a:xfrm>
                <a:off x="5319082" y="788670"/>
                <a:ext cx="3596318" cy="1644068"/>
              </a:xfrm>
              <a:prstGeom prst="roundRect">
                <a:avLst>
                  <a:gd name="adj" fmla="val 718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965200" dist="304800" dir="8100000" algn="tr" rotWithShape="0">
                  <a:srgbClr val="172144">
                    <a:lumMod val="90000"/>
                    <a:lumOff val="10000"/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5E498C6-91AC-4791-80B7-A2258D259FC4}"/>
                  </a:ext>
                </a:extLst>
              </p:cNvPr>
              <p:cNvSpPr/>
              <p:nvPr/>
            </p:nvSpPr>
            <p:spPr>
              <a:xfrm>
                <a:off x="5410200" y="843722"/>
                <a:ext cx="609600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2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DF1B88-5D27-4E99-98D8-71AB7E56CF09}"/>
                </a:ext>
              </a:extLst>
            </p:cNvPr>
            <p:cNvSpPr txBox="1"/>
            <p:nvPr/>
          </p:nvSpPr>
          <p:spPr>
            <a:xfrm>
              <a:off x="5833562" y="1518480"/>
              <a:ext cx="3082271" cy="1839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Times New Roman" panose="02020603050405020304" pitchFamily="18" charset="0"/>
                  <a:cs typeface="+mn-cs"/>
                </a:rPr>
                <a:t>G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Times New Roman" panose="02020603050405020304" pitchFamily="18" charset="0"/>
                  <a:cs typeface="+mn-cs"/>
                </a:rPr>
                <a:t>iúp sinh viên nhanh chóng hòa nhập, vững vàng thực hiện nhiệm vụ dạy học - giáo dục đáp ứng yêu cầu của xã hội.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A1C8DD04-EA58-4CFB-9957-C84F7195B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5906" y="1868206"/>
            <a:ext cx="4543425" cy="4200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" y="130517"/>
            <a:ext cx="844026" cy="8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3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F76266F0-A9A6-4B2F-92E8-8DF2FB097667}"/>
              </a:ext>
            </a:extLst>
          </p:cNvPr>
          <p:cNvGrpSpPr/>
          <p:nvPr/>
        </p:nvGrpSpPr>
        <p:grpSpPr>
          <a:xfrm>
            <a:off x="8330184" y="1732885"/>
            <a:ext cx="3326289" cy="4409309"/>
            <a:chOff x="8423071" y="1052018"/>
            <a:chExt cx="3233402" cy="4696638"/>
          </a:xfrm>
        </p:grpSpPr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97876F48-8C9B-46B8-8B2A-205F5BEE0C77}"/>
                </a:ext>
              </a:extLst>
            </p:cNvPr>
            <p:cNvSpPr/>
            <p:nvPr/>
          </p:nvSpPr>
          <p:spPr>
            <a:xfrm>
              <a:off x="8423071" y="1828357"/>
              <a:ext cx="3233402" cy="3920299"/>
            </a:xfrm>
            <a:custGeom>
              <a:avLst/>
              <a:gdLst>
                <a:gd name="connsiteX0" fmla="*/ 176365 w 1463792"/>
                <a:gd name="connsiteY0" fmla="*/ 1995859 h 1995858"/>
                <a:gd name="connsiteX1" fmla="*/ 0 w 1463792"/>
                <a:gd name="connsiteY1" fmla="*/ 1819494 h 1995858"/>
                <a:gd name="connsiteX2" fmla="*/ 0 w 1463792"/>
                <a:gd name="connsiteY2" fmla="*/ 176355 h 1995858"/>
                <a:gd name="connsiteX3" fmla="*/ 176365 w 1463792"/>
                <a:gd name="connsiteY3" fmla="*/ 0 h 1995858"/>
                <a:gd name="connsiteX4" fmla="*/ 1287428 w 1463792"/>
                <a:gd name="connsiteY4" fmla="*/ 0 h 1995858"/>
                <a:gd name="connsiteX5" fmla="*/ 1463793 w 1463792"/>
                <a:gd name="connsiteY5" fmla="*/ 176355 h 1995858"/>
                <a:gd name="connsiteX6" fmla="*/ 1463793 w 1463792"/>
                <a:gd name="connsiteY6" fmla="*/ 1819494 h 1995858"/>
                <a:gd name="connsiteX7" fmla="*/ 1287428 w 1463792"/>
                <a:gd name="connsiteY7" fmla="*/ 1995859 h 1995858"/>
                <a:gd name="connsiteX8" fmla="*/ 176365 w 1463792"/>
                <a:gd name="connsiteY8" fmla="*/ 1995859 h 199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792" h="1995858">
                  <a:moveTo>
                    <a:pt x="176365" y="1995859"/>
                  </a:moveTo>
                  <a:cubicBezTo>
                    <a:pt x="79115" y="1995859"/>
                    <a:pt x="0" y="1916744"/>
                    <a:pt x="0" y="1819494"/>
                  </a:cubicBezTo>
                  <a:lnTo>
                    <a:pt x="0" y="176355"/>
                  </a:lnTo>
                  <a:cubicBezTo>
                    <a:pt x="0" y="79115"/>
                    <a:pt x="79115" y="0"/>
                    <a:pt x="176365" y="0"/>
                  </a:cubicBezTo>
                  <a:lnTo>
                    <a:pt x="1287428" y="0"/>
                  </a:lnTo>
                  <a:cubicBezTo>
                    <a:pt x="1384668" y="0"/>
                    <a:pt x="1463793" y="79115"/>
                    <a:pt x="1463793" y="176355"/>
                  </a:cubicBezTo>
                  <a:lnTo>
                    <a:pt x="1463793" y="1819494"/>
                  </a:lnTo>
                  <a:cubicBezTo>
                    <a:pt x="1463793" y="1916744"/>
                    <a:pt x="1384668" y="1995859"/>
                    <a:pt x="1287428" y="1995859"/>
                  </a:cubicBezTo>
                  <a:lnTo>
                    <a:pt x="176365" y="1995859"/>
                  </a:lnTo>
                  <a:close/>
                </a:path>
              </a:pathLst>
            </a:custGeom>
            <a:solidFill>
              <a:srgbClr val="0020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01DBC049-F52A-464D-A627-ECBD4F1F67C7}"/>
                </a:ext>
              </a:extLst>
            </p:cNvPr>
            <p:cNvSpPr/>
            <p:nvPr/>
          </p:nvSpPr>
          <p:spPr>
            <a:xfrm>
              <a:off x="8510533" y="1937717"/>
              <a:ext cx="3063232" cy="3737333"/>
            </a:xfrm>
            <a:custGeom>
              <a:avLst/>
              <a:gdLst>
                <a:gd name="connsiteX0" fmla="*/ 1248918 w 1386754"/>
                <a:gd name="connsiteY0" fmla="*/ 1918821 h 1918820"/>
                <a:gd name="connsiteX1" fmla="*/ 137836 w 1386754"/>
                <a:gd name="connsiteY1" fmla="*/ 1918821 h 1918820"/>
                <a:gd name="connsiteX2" fmla="*/ 0 w 1386754"/>
                <a:gd name="connsiteY2" fmla="*/ 1780975 h 1918820"/>
                <a:gd name="connsiteX3" fmla="*/ 0 w 1386754"/>
                <a:gd name="connsiteY3" fmla="*/ 137836 h 1918820"/>
                <a:gd name="connsiteX4" fmla="*/ 137836 w 1386754"/>
                <a:gd name="connsiteY4" fmla="*/ 0 h 1918820"/>
                <a:gd name="connsiteX5" fmla="*/ 1248909 w 1386754"/>
                <a:gd name="connsiteY5" fmla="*/ 0 h 1918820"/>
                <a:gd name="connsiteX6" fmla="*/ 1386754 w 1386754"/>
                <a:gd name="connsiteY6" fmla="*/ 137836 h 1918820"/>
                <a:gd name="connsiteX7" fmla="*/ 1386754 w 1386754"/>
                <a:gd name="connsiteY7" fmla="*/ 1780975 h 1918820"/>
                <a:gd name="connsiteX8" fmla="*/ 1248918 w 1386754"/>
                <a:gd name="connsiteY8" fmla="*/ 1918821 h 19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6754" h="1918820">
                  <a:moveTo>
                    <a:pt x="1248918" y="1918821"/>
                  </a:moveTo>
                  <a:lnTo>
                    <a:pt x="137836" y="1918821"/>
                  </a:lnTo>
                  <a:cubicBezTo>
                    <a:pt x="61713" y="1918821"/>
                    <a:pt x="0" y="1857108"/>
                    <a:pt x="0" y="1780975"/>
                  </a:cubicBezTo>
                  <a:lnTo>
                    <a:pt x="0" y="137836"/>
                  </a:lnTo>
                  <a:cubicBezTo>
                    <a:pt x="0" y="61713"/>
                    <a:pt x="61713" y="0"/>
                    <a:pt x="137836" y="0"/>
                  </a:cubicBezTo>
                  <a:lnTo>
                    <a:pt x="1248909" y="0"/>
                  </a:lnTo>
                  <a:cubicBezTo>
                    <a:pt x="1325033" y="0"/>
                    <a:pt x="1386754" y="61713"/>
                    <a:pt x="1386754" y="137836"/>
                  </a:cubicBezTo>
                  <a:lnTo>
                    <a:pt x="1386754" y="1780975"/>
                  </a:lnTo>
                  <a:cubicBezTo>
                    <a:pt x="1386754" y="1857099"/>
                    <a:pt x="1325042" y="1918821"/>
                    <a:pt x="1248918" y="19188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1691C931-938B-4F64-B832-6C8048AA0AE1}"/>
                </a:ext>
              </a:extLst>
            </p:cNvPr>
            <p:cNvSpPr/>
            <p:nvPr/>
          </p:nvSpPr>
          <p:spPr>
            <a:xfrm>
              <a:off x="9347411" y="1052018"/>
              <a:ext cx="1384753" cy="1384754"/>
            </a:xfrm>
            <a:custGeom>
              <a:avLst/>
              <a:gdLst>
                <a:gd name="connsiteX0" fmla="*/ 913657 w 961634"/>
                <a:gd name="connsiteY0" fmla="*/ 961635 h 961634"/>
                <a:gd name="connsiteX1" fmla="*/ 480813 w 961634"/>
                <a:gd name="connsiteY1" fmla="*/ 961635 h 961634"/>
                <a:gd name="connsiteX2" fmla="*/ 0 w 961634"/>
                <a:gd name="connsiteY2" fmla="*/ 480812 h 961634"/>
                <a:gd name="connsiteX3" fmla="*/ 0 w 961634"/>
                <a:gd name="connsiteY3" fmla="*/ 480812 h 961634"/>
                <a:gd name="connsiteX4" fmla="*/ 480813 w 961634"/>
                <a:gd name="connsiteY4" fmla="*/ 0 h 961634"/>
                <a:gd name="connsiteX5" fmla="*/ 480813 w 961634"/>
                <a:gd name="connsiteY5" fmla="*/ 0 h 961634"/>
                <a:gd name="connsiteX6" fmla="*/ 961635 w 961634"/>
                <a:gd name="connsiteY6" fmla="*/ 480812 h 961634"/>
                <a:gd name="connsiteX7" fmla="*/ 961635 w 961634"/>
                <a:gd name="connsiteY7" fmla="*/ 913657 h 961634"/>
                <a:gd name="connsiteX8" fmla="*/ 913657 w 961634"/>
                <a:gd name="connsiteY8" fmla="*/ 961635 h 96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1634" h="961634">
                  <a:moveTo>
                    <a:pt x="913657" y="961635"/>
                  </a:moveTo>
                  <a:lnTo>
                    <a:pt x="480813" y="961635"/>
                  </a:lnTo>
                  <a:cubicBezTo>
                    <a:pt x="215265" y="961635"/>
                    <a:pt x="0" y="746360"/>
                    <a:pt x="0" y="480812"/>
                  </a:cubicBezTo>
                  <a:lnTo>
                    <a:pt x="0" y="480812"/>
                  </a:lnTo>
                  <a:cubicBezTo>
                    <a:pt x="0" y="215265"/>
                    <a:pt x="215275" y="0"/>
                    <a:pt x="480813" y="0"/>
                  </a:cubicBezTo>
                  <a:lnTo>
                    <a:pt x="480813" y="0"/>
                  </a:lnTo>
                  <a:cubicBezTo>
                    <a:pt x="746370" y="0"/>
                    <a:pt x="961635" y="215275"/>
                    <a:pt x="961635" y="480812"/>
                  </a:cubicBezTo>
                  <a:lnTo>
                    <a:pt x="961635" y="913657"/>
                  </a:lnTo>
                  <a:cubicBezTo>
                    <a:pt x="961635" y="940156"/>
                    <a:pt x="940146" y="961635"/>
                    <a:pt x="913657" y="961635"/>
                  </a:cubicBezTo>
                  <a:close/>
                </a:path>
              </a:pathLst>
            </a:custGeom>
            <a:solidFill>
              <a:srgbClr val="0020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E96AB5-6B21-4C7E-A8CF-48914BE0E3DB}"/>
                </a:ext>
              </a:extLst>
            </p:cNvPr>
            <p:cNvSpPr/>
            <p:nvPr/>
          </p:nvSpPr>
          <p:spPr>
            <a:xfrm>
              <a:off x="9478151" y="1182772"/>
              <a:ext cx="1123257" cy="1123258"/>
            </a:xfrm>
            <a:custGeom>
              <a:avLst/>
              <a:gdLst>
                <a:gd name="connsiteX0" fmla="*/ 390020 w 780040"/>
                <a:gd name="connsiteY0" fmla="*/ 780040 h 780040"/>
                <a:gd name="connsiteX1" fmla="*/ 390020 w 780040"/>
                <a:gd name="connsiteY1" fmla="*/ 780040 h 780040"/>
                <a:gd name="connsiteX2" fmla="*/ 0 w 780040"/>
                <a:gd name="connsiteY2" fmla="*/ 390020 h 780040"/>
                <a:gd name="connsiteX3" fmla="*/ 0 w 780040"/>
                <a:gd name="connsiteY3" fmla="*/ 390020 h 780040"/>
                <a:gd name="connsiteX4" fmla="*/ 390020 w 780040"/>
                <a:gd name="connsiteY4" fmla="*/ 0 h 780040"/>
                <a:gd name="connsiteX5" fmla="*/ 390020 w 780040"/>
                <a:gd name="connsiteY5" fmla="*/ 0 h 780040"/>
                <a:gd name="connsiteX6" fmla="*/ 780040 w 780040"/>
                <a:gd name="connsiteY6" fmla="*/ 390020 h 780040"/>
                <a:gd name="connsiteX7" fmla="*/ 780040 w 780040"/>
                <a:gd name="connsiteY7" fmla="*/ 390020 h 780040"/>
                <a:gd name="connsiteX8" fmla="*/ 390020 w 780040"/>
                <a:gd name="connsiteY8" fmla="*/ 780040 h 7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040" h="780040">
                  <a:moveTo>
                    <a:pt x="390020" y="780040"/>
                  </a:moveTo>
                  <a:lnTo>
                    <a:pt x="390020" y="780040"/>
                  </a:lnTo>
                  <a:cubicBezTo>
                    <a:pt x="174622" y="780040"/>
                    <a:pt x="0" y="605419"/>
                    <a:pt x="0" y="390020"/>
                  </a:cubicBezTo>
                  <a:lnTo>
                    <a:pt x="0" y="390020"/>
                  </a:lnTo>
                  <a:cubicBezTo>
                    <a:pt x="0" y="174612"/>
                    <a:pt x="174622" y="0"/>
                    <a:pt x="390020" y="0"/>
                  </a:cubicBezTo>
                  <a:lnTo>
                    <a:pt x="390020" y="0"/>
                  </a:lnTo>
                  <a:cubicBezTo>
                    <a:pt x="605428" y="0"/>
                    <a:pt x="780040" y="174622"/>
                    <a:pt x="780040" y="390020"/>
                  </a:cubicBezTo>
                  <a:lnTo>
                    <a:pt x="780040" y="390020"/>
                  </a:lnTo>
                  <a:cubicBezTo>
                    <a:pt x="780040" y="605419"/>
                    <a:pt x="605428" y="780040"/>
                    <a:pt x="390020" y="780040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9C0DB2C7-E786-422F-B13F-706A6CB9530A}"/>
                </a:ext>
              </a:extLst>
            </p:cNvPr>
            <p:cNvSpPr/>
            <p:nvPr/>
          </p:nvSpPr>
          <p:spPr>
            <a:xfrm>
              <a:off x="9542205" y="1246813"/>
              <a:ext cx="995150" cy="995150"/>
            </a:xfrm>
            <a:custGeom>
              <a:avLst/>
              <a:gdLst>
                <a:gd name="connsiteX0" fmla="*/ 345538 w 691076"/>
                <a:gd name="connsiteY0" fmla="*/ 691077 h 691076"/>
                <a:gd name="connsiteX1" fmla="*/ 345538 w 691076"/>
                <a:gd name="connsiteY1" fmla="*/ 691077 h 691076"/>
                <a:gd name="connsiteX2" fmla="*/ 0 w 691076"/>
                <a:gd name="connsiteY2" fmla="*/ 345538 h 691076"/>
                <a:gd name="connsiteX3" fmla="*/ 0 w 691076"/>
                <a:gd name="connsiteY3" fmla="*/ 345538 h 691076"/>
                <a:gd name="connsiteX4" fmla="*/ 345538 w 691076"/>
                <a:gd name="connsiteY4" fmla="*/ 0 h 691076"/>
                <a:gd name="connsiteX5" fmla="*/ 345538 w 691076"/>
                <a:gd name="connsiteY5" fmla="*/ 0 h 691076"/>
                <a:gd name="connsiteX6" fmla="*/ 691077 w 691076"/>
                <a:gd name="connsiteY6" fmla="*/ 345538 h 691076"/>
                <a:gd name="connsiteX7" fmla="*/ 691077 w 691076"/>
                <a:gd name="connsiteY7" fmla="*/ 345538 h 691076"/>
                <a:gd name="connsiteX8" fmla="*/ 345538 w 691076"/>
                <a:gd name="connsiteY8" fmla="*/ 691077 h 69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1076" h="691076">
                  <a:moveTo>
                    <a:pt x="345538" y="691077"/>
                  </a:moveTo>
                  <a:lnTo>
                    <a:pt x="345538" y="691077"/>
                  </a:lnTo>
                  <a:cubicBezTo>
                    <a:pt x="154705" y="691077"/>
                    <a:pt x="0" y="536372"/>
                    <a:pt x="0" y="345538"/>
                  </a:cubicBezTo>
                  <a:lnTo>
                    <a:pt x="0" y="345538"/>
                  </a:lnTo>
                  <a:cubicBezTo>
                    <a:pt x="0" y="154696"/>
                    <a:pt x="154705" y="0"/>
                    <a:pt x="345538" y="0"/>
                  </a:cubicBezTo>
                  <a:lnTo>
                    <a:pt x="345538" y="0"/>
                  </a:lnTo>
                  <a:cubicBezTo>
                    <a:pt x="536372" y="0"/>
                    <a:pt x="691077" y="154705"/>
                    <a:pt x="691077" y="345538"/>
                  </a:cubicBezTo>
                  <a:lnTo>
                    <a:pt x="691077" y="345538"/>
                  </a:lnTo>
                  <a:cubicBezTo>
                    <a:pt x="691077" y="536381"/>
                    <a:pt x="536372" y="691077"/>
                    <a:pt x="345538" y="6910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0" name="Đồ họa 6">
              <a:extLst>
                <a:ext uri="{FF2B5EF4-FFF2-40B4-BE49-F238E27FC236}">
                  <a16:creationId xmlns:a16="http://schemas.microsoft.com/office/drawing/2014/main" id="{417069E7-0054-4D86-BF14-7D5B514655FC}"/>
                </a:ext>
              </a:extLst>
            </p:cNvPr>
            <p:cNvGrpSpPr/>
            <p:nvPr/>
          </p:nvGrpSpPr>
          <p:grpSpPr>
            <a:xfrm>
              <a:off x="9779929" y="1523944"/>
              <a:ext cx="514433" cy="491637"/>
              <a:chOff x="6724172" y="2270483"/>
              <a:chExt cx="357245" cy="341414"/>
            </a:xfrm>
            <a:solidFill>
              <a:srgbClr val="002060"/>
            </a:solidFill>
          </p:grpSpPr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id="{E8839305-2ACD-49B9-AA0E-6856D78C6B70}"/>
                  </a:ext>
                </a:extLst>
              </p:cNvPr>
              <p:cNvSpPr/>
              <p:nvPr/>
            </p:nvSpPr>
            <p:spPr>
              <a:xfrm>
                <a:off x="6724173" y="2452745"/>
                <a:ext cx="357242" cy="159152"/>
              </a:xfrm>
              <a:custGeom>
                <a:avLst/>
                <a:gdLst>
                  <a:gd name="connsiteX0" fmla="*/ 40595 w 357242"/>
                  <a:gd name="connsiteY0" fmla="*/ 159152 h 159152"/>
                  <a:gd name="connsiteX1" fmla="*/ 258613 w 357242"/>
                  <a:gd name="connsiteY1" fmla="*/ 159152 h 159152"/>
                  <a:gd name="connsiteX2" fmla="*/ 340242 w 357242"/>
                  <a:gd name="connsiteY2" fmla="*/ 100840 h 159152"/>
                  <a:gd name="connsiteX3" fmla="*/ 350596 w 357242"/>
                  <a:gd name="connsiteY3" fmla="*/ 45538 h 159152"/>
                  <a:gd name="connsiteX4" fmla="*/ 295751 w 357242"/>
                  <a:gd name="connsiteY4" fmla="*/ 32994 h 159152"/>
                  <a:gd name="connsiteX5" fmla="*/ 250184 w 357242"/>
                  <a:gd name="connsiteY5" fmla="*/ 60340 h 159152"/>
                  <a:gd name="connsiteX6" fmla="*/ 228409 w 357242"/>
                  <a:gd name="connsiteY6" fmla="*/ 60340 h 159152"/>
                  <a:gd name="connsiteX7" fmla="*/ 225552 w 357242"/>
                  <a:gd name="connsiteY7" fmla="*/ 20325 h 159152"/>
                  <a:gd name="connsiteX8" fmla="*/ 224066 w 357242"/>
                  <a:gd name="connsiteY8" fmla="*/ 18087 h 159152"/>
                  <a:gd name="connsiteX9" fmla="*/ 198253 w 357242"/>
                  <a:gd name="connsiteY9" fmla="*/ 790 h 159152"/>
                  <a:gd name="connsiteX10" fmla="*/ 167764 w 357242"/>
                  <a:gd name="connsiteY10" fmla="*/ 6829 h 159152"/>
                  <a:gd name="connsiteX11" fmla="*/ 108661 w 357242"/>
                  <a:gd name="connsiteY11" fmla="*/ 46224 h 159152"/>
                  <a:gd name="connsiteX12" fmla="*/ 40595 w 357242"/>
                  <a:gd name="connsiteY12" fmla="*/ 46224 h 159152"/>
                  <a:gd name="connsiteX13" fmla="*/ 0 w 357242"/>
                  <a:gd name="connsiteY13" fmla="*/ 86819 h 159152"/>
                  <a:gd name="connsiteX14" fmla="*/ 0 w 357242"/>
                  <a:gd name="connsiteY14" fmla="*/ 118557 h 159152"/>
                  <a:gd name="connsiteX15" fmla="*/ 40595 w 357242"/>
                  <a:gd name="connsiteY15" fmla="*/ 159152 h 159152"/>
                  <a:gd name="connsiteX16" fmla="*/ 98812 w 357242"/>
                  <a:gd name="connsiteY16" fmla="*/ 74456 h 159152"/>
                  <a:gd name="connsiteX17" fmla="*/ 117205 w 357242"/>
                  <a:gd name="connsiteY17" fmla="*/ 74456 h 159152"/>
                  <a:gd name="connsiteX18" fmla="*/ 183423 w 357242"/>
                  <a:gd name="connsiteY18" fmla="*/ 30317 h 159152"/>
                  <a:gd name="connsiteX19" fmla="*/ 200587 w 357242"/>
                  <a:gd name="connsiteY19" fmla="*/ 33765 h 159152"/>
                  <a:gd name="connsiteX20" fmla="*/ 202073 w 357242"/>
                  <a:gd name="connsiteY20" fmla="*/ 35994 h 159152"/>
                  <a:gd name="connsiteX21" fmla="*/ 200530 w 357242"/>
                  <a:gd name="connsiteY21" fmla="*/ 51596 h 159152"/>
                  <a:gd name="connsiteX22" fmla="*/ 163535 w 357242"/>
                  <a:gd name="connsiteY22" fmla="*/ 88563 h 159152"/>
                  <a:gd name="connsiteX23" fmla="*/ 257994 w 357242"/>
                  <a:gd name="connsiteY23" fmla="*/ 88563 h 159152"/>
                  <a:gd name="connsiteX24" fmla="*/ 310267 w 357242"/>
                  <a:gd name="connsiteY24" fmla="*/ 57187 h 159152"/>
                  <a:gd name="connsiteX25" fmla="*/ 326974 w 357242"/>
                  <a:gd name="connsiteY25" fmla="*/ 61016 h 159152"/>
                  <a:gd name="connsiteX26" fmla="*/ 323831 w 357242"/>
                  <a:gd name="connsiteY26" fmla="*/ 77866 h 159152"/>
                  <a:gd name="connsiteX27" fmla="*/ 249564 w 357242"/>
                  <a:gd name="connsiteY27" fmla="*/ 130911 h 159152"/>
                  <a:gd name="connsiteX28" fmla="*/ 98812 w 357242"/>
                  <a:gd name="connsiteY28" fmla="*/ 130911 h 159152"/>
                  <a:gd name="connsiteX29" fmla="*/ 98812 w 357242"/>
                  <a:gd name="connsiteY29" fmla="*/ 74456 h 159152"/>
                  <a:gd name="connsiteX30" fmla="*/ 28232 w 357242"/>
                  <a:gd name="connsiteY30" fmla="*/ 86819 h 159152"/>
                  <a:gd name="connsiteX31" fmla="*/ 40595 w 357242"/>
                  <a:gd name="connsiteY31" fmla="*/ 74456 h 159152"/>
                  <a:gd name="connsiteX32" fmla="*/ 70580 w 357242"/>
                  <a:gd name="connsiteY32" fmla="*/ 74456 h 159152"/>
                  <a:gd name="connsiteX33" fmla="*/ 70580 w 357242"/>
                  <a:gd name="connsiteY33" fmla="*/ 130920 h 159152"/>
                  <a:gd name="connsiteX34" fmla="*/ 40595 w 357242"/>
                  <a:gd name="connsiteY34" fmla="*/ 130920 h 159152"/>
                  <a:gd name="connsiteX35" fmla="*/ 28232 w 357242"/>
                  <a:gd name="connsiteY35" fmla="*/ 118557 h 159152"/>
                  <a:gd name="connsiteX36" fmla="*/ 28232 w 357242"/>
                  <a:gd name="connsiteY36" fmla="*/ 86819 h 15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57242" h="159152">
                    <a:moveTo>
                      <a:pt x="40595" y="159152"/>
                    </a:moveTo>
                    <a:lnTo>
                      <a:pt x="258613" y="159152"/>
                    </a:lnTo>
                    <a:lnTo>
                      <a:pt x="340242" y="100840"/>
                    </a:lnTo>
                    <a:cubicBezTo>
                      <a:pt x="357969" y="88172"/>
                      <a:pt x="362540" y="63769"/>
                      <a:pt x="350596" y="45538"/>
                    </a:cubicBezTo>
                    <a:cubicBezTo>
                      <a:pt x="338642" y="27317"/>
                      <a:pt x="314439" y="21773"/>
                      <a:pt x="295751" y="32994"/>
                    </a:cubicBezTo>
                    <a:lnTo>
                      <a:pt x="250184" y="60340"/>
                    </a:lnTo>
                    <a:lnTo>
                      <a:pt x="228409" y="60340"/>
                    </a:lnTo>
                    <a:cubicBezTo>
                      <a:pt x="234553" y="47424"/>
                      <a:pt x="233458" y="32232"/>
                      <a:pt x="225552" y="20325"/>
                    </a:cubicBezTo>
                    <a:lnTo>
                      <a:pt x="224066" y="18087"/>
                    </a:lnTo>
                    <a:cubicBezTo>
                      <a:pt x="218094" y="9124"/>
                      <a:pt x="208807" y="2895"/>
                      <a:pt x="198253" y="790"/>
                    </a:cubicBezTo>
                    <a:cubicBezTo>
                      <a:pt x="187690" y="-1325"/>
                      <a:pt x="176717" y="847"/>
                      <a:pt x="167764" y="6829"/>
                    </a:cubicBezTo>
                    <a:lnTo>
                      <a:pt x="108661" y="46224"/>
                    </a:lnTo>
                    <a:lnTo>
                      <a:pt x="40595" y="46224"/>
                    </a:lnTo>
                    <a:cubicBezTo>
                      <a:pt x="18183" y="46243"/>
                      <a:pt x="19" y="64417"/>
                      <a:pt x="0" y="86819"/>
                    </a:cubicBezTo>
                    <a:lnTo>
                      <a:pt x="0" y="118557"/>
                    </a:lnTo>
                    <a:cubicBezTo>
                      <a:pt x="19" y="140959"/>
                      <a:pt x="18183" y="159133"/>
                      <a:pt x="40595" y="159152"/>
                    </a:cubicBezTo>
                    <a:close/>
                    <a:moveTo>
                      <a:pt x="98812" y="74456"/>
                    </a:moveTo>
                    <a:lnTo>
                      <a:pt x="117205" y="74456"/>
                    </a:lnTo>
                    <a:lnTo>
                      <a:pt x="183423" y="30317"/>
                    </a:lnTo>
                    <a:cubicBezTo>
                      <a:pt x="189119" y="26526"/>
                      <a:pt x="196786" y="28069"/>
                      <a:pt x="200587" y="33765"/>
                    </a:cubicBezTo>
                    <a:lnTo>
                      <a:pt x="202073" y="35994"/>
                    </a:lnTo>
                    <a:cubicBezTo>
                      <a:pt x="205330" y="40899"/>
                      <a:pt x="204683" y="47424"/>
                      <a:pt x="200530" y="51596"/>
                    </a:cubicBezTo>
                    <a:lnTo>
                      <a:pt x="163535" y="88563"/>
                    </a:lnTo>
                    <a:lnTo>
                      <a:pt x="257994" y="88563"/>
                    </a:lnTo>
                    <a:lnTo>
                      <a:pt x="310267" y="57187"/>
                    </a:lnTo>
                    <a:cubicBezTo>
                      <a:pt x="315963" y="53777"/>
                      <a:pt x="323336" y="55463"/>
                      <a:pt x="326974" y="61016"/>
                    </a:cubicBezTo>
                    <a:cubicBezTo>
                      <a:pt x="330622" y="66569"/>
                      <a:pt x="329232" y="73999"/>
                      <a:pt x="323831" y="77866"/>
                    </a:cubicBezTo>
                    <a:lnTo>
                      <a:pt x="249564" y="130911"/>
                    </a:lnTo>
                    <a:lnTo>
                      <a:pt x="98812" y="130911"/>
                    </a:lnTo>
                    <a:lnTo>
                      <a:pt x="98812" y="74456"/>
                    </a:lnTo>
                    <a:close/>
                    <a:moveTo>
                      <a:pt x="28232" y="86819"/>
                    </a:moveTo>
                    <a:cubicBezTo>
                      <a:pt x="28242" y="80000"/>
                      <a:pt x="33776" y="74466"/>
                      <a:pt x="40595" y="74456"/>
                    </a:cubicBezTo>
                    <a:lnTo>
                      <a:pt x="70580" y="74456"/>
                    </a:lnTo>
                    <a:lnTo>
                      <a:pt x="70580" y="130920"/>
                    </a:lnTo>
                    <a:lnTo>
                      <a:pt x="40595" y="130920"/>
                    </a:lnTo>
                    <a:cubicBezTo>
                      <a:pt x="33776" y="130911"/>
                      <a:pt x="28242" y="125377"/>
                      <a:pt x="28232" y="118557"/>
                    </a:cubicBezTo>
                    <a:lnTo>
                      <a:pt x="28232" y="868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id="{180702A4-7976-4F76-8F35-1ACB523E8E03}"/>
                  </a:ext>
                </a:extLst>
              </p:cNvPr>
              <p:cNvSpPr/>
              <p:nvPr/>
            </p:nvSpPr>
            <p:spPr>
              <a:xfrm>
                <a:off x="6724172" y="2270483"/>
                <a:ext cx="357245" cy="159152"/>
              </a:xfrm>
              <a:custGeom>
                <a:avLst/>
                <a:gdLst>
                  <a:gd name="connsiteX0" fmla="*/ 316640 w 357245"/>
                  <a:gd name="connsiteY0" fmla="*/ 0 h 159152"/>
                  <a:gd name="connsiteX1" fmla="*/ 98623 w 357245"/>
                  <a:gd name="connsiteY1" fmla="*/ 0 h 159152"/>
                  <a:gd name="connsiteX2" fmla="*/ 17003 w 357245"/>
                  <a:gd name="connsiteY2" fmla="*/ 58312 h 159152"/>
                  <a:gd name="connsiteX3" fmla="*/ 6649 w 357245"/>
                  <a:gd name="connsiteY3" fmla="*/ 113614 h 159152"/>
                  <a:gd name="connsiteX4" fmla="*/ 61494 w 357245"/>
                  <a:gd name="connsiteY4" fmla="*/ 126168 h 159152"/>
                  <a:gd name="connsiteX5" fmla="*/ 107062 w 357245"/>
                  <a:gd name="connsiteY5" fmla="*/ 98812 h 159152"/>
                  <a:gd name="connsiteX6" fmla="*/ 128836 w 357245"/>
                  <a:gd name="connsiteY6" fmla="*/ 98812 h 159152"/>
                  <a:gd name="connsiteX7" fmla="*/ 131694 w 357245"/>
                  <a:gd name="connsiteY7" fmla="*/ 138827 h 159152"/>
                  <a:gd name="connsiteX8" fmla="*/ 133180 w 357245"/>
                  <a:gd name="connsiteY8" fmla="*/ 141065 h 159152"/>
                  <a:gd name="connsiteX9" fmla="*/ 158992 w 357245"/>
                  <a:gd name="connsiteY9" fmla="*/ 158363 h 159152"/>
                  <a:gd name="connsiteX10" fmla="*/ 189482 w 357245"/>
                  <a:gd name="connsiteY10" fmla="*/ 152324 h 159152"/>
                  <a:gd name="connsiteX11" fmla="*/ 248584 w 357245"/>
                  <a:gd name="connsiteY11" fmla="*/ 112928 h 159152"/>
                  <a:gd name="connsiteX12" fmla="*/ 316640 w 357245"/>
                  <a:gd name="connsiteY12" fmla="*/ 112928 h 159152"/>
                  <a:gd name="connsiteX13" fmla="*/ 357246 w 357245"/>
                  <a:gd name="connsiteY13" fmla="*/ 72333 h 159152"/>
                  <a:gd name="connsiteX14" fmla="*/ 357246 w 357245"/>
                  <a:gd name="connsiteY14" fmla="*/ 40595 h 159152"/>
                  <a:gd name="connsiteX15" fmla="*/ 316640 w 357245"/>
                  <a:gd name="connsiteY15" fmla="*/ 0 h 159152"/>
                  <a:gd name="connsiteX16" fmla="*/ 258433 w 357245"/>
                  <a:gd name="connsiteY16" fmla="*/ 84696 h 159152"/>
                  <a:gd name="connsiteX17" fmla="*/ 240040 w 357245"/>
                  <a:gd name="connsiteY17" fmla="*/ 84696 h 159152"/>
                  <a:gd name="connsiteX18" fmla="*/ 173823 w 357245"/>
                  <a:gd name="connsiteY18" fmla="*/ 128835 h 159152"/>
                  <a:gd name="connsiteX19" fmla="*/ 156659 w 357245"/>
                  <a:gd name="connsiteY19" fmla="*/ 125387 h 159152"/>
                  <a:gd name="connsiteX20" fmla="*/ 155173 w 357245"/>
                  <a:gd name="connsiteY20" fmla="*/ 123158 h 159152"/>
                  <a:gd name="connsiteX21" fmla="*/ 156716 w 357245"/>
                  <a:gd name="connsiteY21" fmla="*/ 107556 h 159152"/>
                  <a:gd name="connsiteX22" fmla="*/ 193711 w 357245"/>
                  <a:gd name="connsiteY22" fmla="*/ 70590 h 159152"/>
                  <a:gd name="connsiteX23" fmla="*/ 99242 w 357245"/>
                  <a:gd name="connsiteY23" fmla="*/ 70590 h 159152"/>
                  <a:gd name="connsiteX24" fmla="*/ 46978 w 357245"/>
                  <a:gd name="connsiteY24" fmla="*/ 101965 h 159152"/>
                  <a:gd name="connsiteX25" fmla="*/ 30262 w 357245"/>
                  <a:gd name="connsiteY25" fmla="*/ 98136 h 159152"/>
                  <a:gd name="connsiteX26" fmla="*/ 33405 w 357245"/>
                  <a:gd name="connsiteY26" fmla="*/ 81286 h 159152"/>
                  <a:gd name="connsiteX27" fmla="*/ 107681 w 357245"/>
                  <a:gd name="connsiteY27" fmla="*/ 28242 h 159152"/>
                  <a:gd name="connsiteX28" fmla="*/ 258433 w 357245"/>
                  <a:gd name="connsiteY28" fmla="*/ 28242 h 159152"/>
                  <a:gd name="connsiteX29" fmla="*/ 258433 w 357245"/>
                  <a:gd name="connsiteY29" fmla="*/ 84696 h 159152"/>
                  <a:gd name="connsiteX30" fmla="*/ 329014 w 357245"/>
                  <a:gd name="connsiteY30" fmla="*/ 72333 h 159152"/>
                  <a:gd name="connsiteX31" fmla="*/ 316640 w 357245"/>
                  <a:gd name="connsiteY31" fmla="*/ 84696 h 159152"/>
                  <a:gd name="connsiteX32" fmla="*/ 286665 w 357245"/>
                  <a:gd name="connsiteY32" fmla="*/ 84696 h 159152"/>
                  <a:gd name="connsiteX33" fmla="*/ 286665 w 357245"/>
                  <a:gd name="connsiteY33" fmla="*/ 28232 h 159152"/>
                  <a:gd name="connsiteX34" fmla="*/ 316640 w 357245"/>
                  <a:gd name="connsiteY34" fmla="*/ 28232 h 159152"/>
                  <a:gd name="connsiteX35" fmla="*/ 329014 w 357245"/>
                  <a:gd name="connsiteY35" fmla="*/ 40595 h 159152"/>
                  <a:gd name="connsiteX36" fmla="*/ 329014 w 357245"/>
                  <a:gd name="connsiteY36" fmla="*/ 72333 h 15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57245" h="159152">
                    <a:moveTo>
                      <a:pt x="316640" y="0"/>
                    </a:moveTo>
                    <a:lnTo>
                      <a:pt x="98623" y="0"/>
                    </a:lnTo>
                    <a:lnTo>
                      <a:pt x="17003" y="58312"/>
                    </a:lnTo>
                    <a:cubicBezTo>
                      <a:pt x="-733" y="70980"/>
                      <a:pt x="-5295" y="95383"/>
                      <a:pt x="6649" y="113614"/>
                    </a:cubicBezTo>
                    <a:cubicBezTo>
                      <a:pt x="18603" y="131836"/>
                      <a:pt x="42806" y="137379"/>
                      <a:pt x="61494" y="126168"/>
                    </a:cubicBezTo>
                    <a:lnTo>
                      <a:pt x="107062" y="98812"/>
                    </a:lnTo>
                    <a:lnTo>
                      <a:pt x="128836" y="98812"/>
                    </a:lnTo>
                    <a:cubicBezTo>
                      <a:pt x="122692" y="111728"/>
                      <a:pt x="123778" y="126921"/>
                      <a:pt x="131694" y="138827"/>
                    </a:cubicBezTo>
                    <a:lnTo>
                      <a:pt x="133180" y="141065"/>
                    </a:lnTo>
                    <a:cubicBezTo>
                      <a:pt x="139152" y="150028"/>
                      <a:pt x="148439" y="156258"/>
                      <a:pt x="158992" y="158363"/>
                    </a:cubicBezTo>
                    <a:cubicBezTo>
                      <a:pt x="169546" y="160477"/>
                      <a:pt x="180519" y="158305"/>
                      <a:pt x="189482" y="152324"/>
                    </a:cubicBezTo>
                    <a:lnTo>
                      <a:pt x="248584" y="112928"/>
                    </a:lnTo>
                    <a:lnTo>
                      <a:pt x="316640" y="112928"/>
                    </a:lnTo>
                    <a:cubicBezTo>
                      <a:pt x="339053" y="112909"/>
                      <a:pt x="357227" y="94736"/>
                      <a:pt x="357246" y="72333"/>
                    </a:cubicBezTo>
                    <a:lnTo>
                      <a:pt x="357246" y="40595"/>
                    </a:lnTo>
                    <a:cubicBezTo>
                      <a:pt x="357227" y="18193"/>
                      <a:pt x="339053" y="19"/>
                      <a:pt x="316640" y="0"/>
                    </a:cubicBezTo>
                    <a:close/>
                    <a:moveTo>
                      <a:pt x="258433" y="84696"/>
                    </a:moveTo>
                    <a:lnTo>
                      <a:pt x="240040" y="84696"/>
                    </a:lnTo>
                    <a:lnTo>
                      <a:pt x="173823" y="128835"/>
                    </a:lnTo>
                    <a:cubicBezTo>
                      <a:pt x="168127" y="132626"/>
                      <a:pt x="160450" y="131083"/>
                      <a:pt x="156659" y="125387"/>
                    </a:cubicBezTo>
                    <a:lnTo>
                      <a:pt x="155173" y="123158"/>
                    </a:lnTo>
                    <a:cubicBezTo>
                      <a:pt x="151915" y="118253"/>
                      <a:pt x="152563" y="111728"/>
                      <a:pt x="156716" y="107556"/>
                    </a:cubicBezTo>
                    <a:lnTo>
                      <a:pt x="193711" y="70590"/>
                    </a:lnTo>
                    <a:lnTo>
                      <a:pt x="99242" y="70590"/>
                    </a:lnTo>
                    <a:lnTo>
                      <a:pt x="46978" y="101965"/>
                    </a:lnTo>
                    <a:cubicBezTo>
                      <a:pt x="41282" y="105375"/>
                      <a:pt x="33910" y="103689"/>
                      <a:pt x="30262" y="98136"/>
                    </a:cubicBezTo>
                    <a:cubicBezTo>
                      <a:pt x="26614" y="92583"/>
                      <a:pt x="28014" y="85154"/>
                      <a:pt x="33405" y="81286"/>
                    </a:cubicBezTo>
                    <a:lnTo>
                      <a:pt x="107681" y="28242"/>
                    </a:lnTo>
                    <a:lnTo>
                      <a:pt x="258433" y="28242"/>
                    </a:lnTo>
                    <a:lnTo>
                      <a:pt x="258433" y="84696"/>
                    </a:lnTo>
                    <a:close/>
                    <a:moveTo>
                      <a:pt x="329014" y="72333"/>
                    </a:moveTo>
                    <a:cubicBezTo>
                      <a:pt x="329004" y="79153"/>
                      <a:pt x="323470" y="84687"/>
                      <a:pt x="316640" y="84696"/>
                    </a:cubicBezTo>
                    <a:lnTo>
                      <a:pt x="286665" y="84696"/>
                    </a:lnTo>
                    <a:lnTo>
                      <a:pt x="286665" y="28232"/>
                    </a:lnTo>
                    <a:lnTo>
                      <a:pt x="316640" y="28232"/>
                    </a:lnTo>
                    <a:cubicBezTo>
                      <a:pt x="323470" y="28242"/>
                      <a:pt x="329004" y="33776"/>
                      <a:pt x="329014" y="40595"/>
                    </a:cubicBezTo>
                    <a:lnTo>
                      <a:pt x="329014" y="72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3" name="Rectangle 145">
              <a:extLst>
                <a:ext uri="{FF2B5EF4-FFF2-40B4-BE49-F238E27FC236}">
                  <a16:creationId xmlns:a16="http://schemas.microsoft.com/office/drawing/2014/main" id="{A418B28F-725E-4FBF-84D2-720D60EB4DD3}"/>
                </a:ext>
              </a:extLst>
            </p:cNvPr>
            <p:cNvSpPr/>
            <p:nvPr/>
          </p:nvSpPr>
          <p:spPr>
            <a:xfrm>
              <a:off x="8719785" y="2728811"/>
              <a:ext cx="2634718" cy="2212862"/>
            </a:xfrm>
            <a:prstGeom prst="rect">
              <a:avLst/>
            </a:prstGeom>
          </p:spPr>
          <p:txBody>
            <a:bodyPr wrap="square" lIns="243808" rIns="243808" bIns="60952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NVSP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2473A9B6-ADDA-4D56-BA6D-7C9FB3119EF8}"/>
              </a:ext>
            </a:extLst>
          </p:cNvPr>
          <p:cNvGrpSpPr/>
          <p:nvPr/>
        </p:nvGrpSpPr>
        <p:grpSpPr>
          <a:xfrm>
            <a:off x="4359413" y="1732886"/>
            <a:ext cx="3353288" cy="4409315"/>
            <a:chOff x="4479300" y="1051989"/>
            <a:chExt cx="3233402" cy="4696673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5490FA1D-402C-4D86-B6B7-EBA39445EE22}"/>
                </a:ext>
              </a:extLst>
            </p:cNvPr>
            <p:cNvSpPr/>
            <p:nvPr/>
          </p:nvSpPr>
          <p:spPr>
            <a:xfrm>
              <a:off x="4479300" y="1828342"/>
              <a:ext cx="3233402" cy="3920320"/>
            </a:xfrm>
            <a:custGeom>
              <a:avLst/>
              <a:gdLst>
                <a:gd name="connsiteX0" fmla="*/ 176365 w 1463792"/>
                <a:gd name="connsiteY0" fmla="*/ 1995859 h 1995868"/>
                <a:gd name="connsiteX1" fmla="*/ 0 w 1463792"/>
                <a:gd name="connsiteY1" fmla="*/ 1819494 h 1995868"/>
                <a:gd name="connsiteX2" fmla="*/ 0 w 1463792"/>
                <a:gd name="connsiteY2" fmla="*/ 176365 h 1995868"/>
                <a:gd name="connsiteX3" fmla="*/ 176365 w 1463792"/>
                <a:gd name="connsiteY3" fmla="*/ 0 h 1995868"/>
                <a:gd name="connsiteX4" fmla="*/ 1287437 w 1463792"/>
                <a:gd name="connsiteY4" fmla="*/ 0 h 1995868"/>
                <a:gd name="connsiteX5" fmla="*/ 1463793 w 1463792"/>
                <a:gd name="connsiteY5" fmla="*/ 176365 h 1995868"/>
                <a:gd name="connsiteX6" fmla="*/ 1463793 w 1463792"/>
                <a:gd name="connsiteY6" fmla="*/ 1819504 h 1995868"/>
                <a:gd name="connsiteX7" fmla="*/ 1287437 w 1463792"/>
                <a:gd name="connsiteY7" fmla="*/ 1995869 h 1995868"/>
                <a:gd name="connsiteX8" fmla="*/ 176365 w 1463792"/>
                <a:gd name="connsiteY8" fmla="*/ 1995869 h 199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792" h="1995868">
                  <a:moveTo>
                    <a:pt x="176365" y="1995859"/>
                  </a:moveTo>
                  <a:cubicBezTo>
                    <a:pt x="79124" y="1995859"/>
                    <a:pt x="0" y="1916735"/>
                    <a:pt x="0" y="1819494"/>
                  </a:cubicBezTo>
                  <a:lnTo>
                    <a:pt x="0" y="176365"/>
                  </a:lnTo>
                  <a:cubicBezTo>
                    <a:pt x="0" y="79124"/>
                    <a:pt x="79115" y="0"/>
                    <a:pt x="176365" y="0"/>
                  </a:cubicBezTo>
                  <a:lnTo>
                    <a:pt x="1287437" y="0"/>
                  </a:lnTo>
                  <a:cubicBezTo>
                    <a:pt x="1384678" y="0"/>
                    <a:pt x="1463793" y="79115"/>
                    <a:pt x="1463793" y="176365"/>
                  </a:cubicBezTo>
                  <a:lnTo>
                    <a:pt x="1463793" y="1819504"/>
                  </a:lnTo>
                  <a:cubicBezTo>
                    <a:pt x="1463793" y="1916744"/>
                    <a:pt x="1384678" y="1995869"/>
                    <a:pt x="1287437" y="1995869"/>
                  </a:cubicBezTo>
                  <a:lnTo>
                    <a:pt x="176365" y="1995869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804FB19-5BD4-4137-9BF7-2DFFD102FA0C}"/>
                </a:ext>
              </a:extLst>
            </p:cNvPr>
            <p:cNvSpPr/>
            <p:nvPr/>
          </p:nvSpPr>
          <p:spPr>
            <a:xfrm>
              <a:off x="4564404" y="1916742"/>
              <a:ext cx="3063210" cy="3737315"/>
            </a:xfrm>
            <a:custGeom>
              <a:avLst/>
              <a:gdLst>
                <a:gd name="connsiteX0" fmla="*/ 1248908 w 1386744"/>
                <a:gd name="connsiteY0" fmla="*/ 1918811 h 1918811"/>
                <a:gd name="connsiteX1" fmla="*/ 137836 w 1386744"/>
                <a:gd name="connsiteY1" fmla="*/ 1918811 h 1918811"/>
                <a:gd name="connsiteX2" fmla="*/ 0 w 1386744"/>
                <a:gd name="connsiteY2" fmla="*/ 1780975 h 1918811"/>
                <a:gd name="connsiteX3" fmla="*/ 0 w 1386744"/>
                <a:gd name="connsiteY3" fmla="*/ 137836 h 1918811"/>
                <a:gd name="connsiteX4" fmla="*/ 137836 w 1386744"/>
                <a:gd name="connsiteY4" fmla="*/ 0 h 1918811"/>
                <a:gd name="connsiteX5" fmla="*/ 1248908 w 1386744"/>
                <a:gd name="connsiteY5" fmla="*/ 0 h 1918811"/>
                <a:gd name="connsiteX6" fmla="*/ 1386745 w 1386744"/>
                <a:gd name="connsiteY6" fmla="*/ 137836 h 1918811"/>
                <a:gd name="connsiteX7" fmla="*/ 1386745 w 1386744"/>
                <a:gd name="connsiteY7" fmla="*/ 1780975 h 1918811"/>
                <a:gd name="connsiteX8" fmla="*/ 1248908 w 1386744"/>
                <a:gd name="connsiteY8" fmla="*/ 1918811 h 191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6744" h="1918811">
                  <a:moveTo>
                    <a:pt x="1248908" y="1918811"/>
                  </a:moveTo>
                  <a:lnTo>
                    <a:pt x="137836" y="1918811"/>
                  </a:lnTo>
                  <a:cubicBezTo>
                    <a:pt x="61713" y="1918811"/>
                    <a:pt x="0" y="1857099"/>
                    <a:pt x="0" y="1780975"/>
                  </a:cubicBezTo>
                  <a:lnTo>
                    <a:pt x="0" y="137836"/>
                  </a:lnTo>
                  <a:cubicBezTo>
                    <a:pt x="0" y="61712"/>
                    <a:pt x="61713" y="0"/>
                    <a:pt x="137836" y="0"/>
                  </a:cubicBezTo>
                  <a:lnTo>
                    <a:pt x="1248908" y="0"/>
                  </a:lnTo>
                  <a:cubicBezTo>
                    <a:pt x="1325032" y="0"/>
                    <a:pt x="1386745" y="61712"/>
                    <a:pt x="1386745" y="137836"/>
                  </a:cubicBezTo>
                  <a:lnTo>
                    <a:pt x="1386745" y="1780975"/>
                  </a:lnTo>
                  <a:cubicBezTo>
                    <a:pt x="1386745" y="1857099"/>
                    <a:pt x="1325032" y="1918811"/>
                    <a:pt x="1248908" y="191881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5D7885-42AC-4E78-AB34-5B76D70422A0}"/>
                </a:ext>
              </a:extLst>
            </p:cNvPr>
            <p:cNvSpPr/>
            <p:nvPr/>
          </p:nvSpPr>
          <p:spPr>
            <a:xfrm>
              <a:off x="5403639" y="1051989"/>
              <a:ext cx="1384752" cy="1384767"/>
            </a:xfrm>
            <a:custGeom>
              <a:avLst/>
              <a:gdLst>
                <a:gd name="connsiteX0" fmla="*/ 913657 w 961634"/>
                <a:gd name="connsiteY0" fmla="*/ 961644 h 961643"/>
                <a:gd name="connsiteX1" fmla="*/ 480813 w 961634"/>
                <a:gd name="connsiteY1" fmla="*/ 961644 h 961643"/>
                <a:gd name="connsiteX2" fmla="*/ 0 w 961634"/>
                <a:gd name="connsiteY2" fmla="*/ 480822 h 961643"/>
                <a:gd name="connsiteX3" fmla="*/ 0 w 961634"/>
                <a:gd name="connsiteY3" fmla="*/ 480822 h 961643"/>
                <a:gd name="connsiteX4" fmla="*/ 480813 w 961634"/>
                <a:gd name="connsiteY4" fmla="*/ 0 h 961643"/>
                <a:gd name="connsiteX5" fmla="*/ 480813 w 961634"/>
                <a:gd name="connsiteY5" fmla="*/ 0 h 961643"/>
                <a:gd name="connsiteX6" fmla="*/ 961635 w 961634"/>
                <a:gd name="connsiteY6" fmla="*/ 480822 h 961643"/>
                <a:gd name="connsiteX7" fmla="*/ 961635 w 961634"/>
                <a:gd name="connsiteY7" fmla="*/ 913667 h 961643"/>
                <a:gd name="connsiteX8" fmla="*/ 913657 w 961634"/>
                <a:gd name="connsiteY8" fmla="*/ 961644 h 96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1634" h="961643">
                  <a:moveTo>
                    <a:pt x="913657" y="961644"/>
                  </a:moveTo>
                  <a:lnTo>
                    <a:pt x="480813" y="961644"/>
                  </a:lnTo>
                  <a:cubicBezTo>
                    <a:pt x="215265" y="961644"/>
                    <a:pt x="0" y="746370"/>
                    <a:pt x="0" y="480822"/>
                  </a:cubicBezTo>
                  <a:lnTo>
                    <a:pt x="0" y="480822"/>
                  </a:lnTo>
                  <a:cubicBezTo>
                    <a:pt x="0" y="215274"/>
                    <a:pt x="215275" y="0"/>
                    <a:pt x="480813" y="0"/>
                  </a:cubicBezTo>
                  <a:lnTo>
                    <a:pt x="480813" y="0"/>
                  </a:lnTo>
                  <a:cubicBezTo>
                    <a:pt x="746360" y="0"/>
                    <a:pt x="961635" y="215274"/>
                    <a:pt x="961635" y="480822"/>
                  </a:cubicBezTo>
                  <a:lnTo>
                    <a:pt x="961635" y="913667"/>
                  </a:lnTo>
                  <a:cubicBezTo>
                    <a:pt x="961635" y="940175"/>
                    <a:pt x="940146" y="961644"/>
                    <a:pt x="913657" y="961644"/>
                  </a:cubicBez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BFFE8EA1-31A0-4032-855B-B19333EA5AFC}"/>
                </a:ext>
              </a:extLst>
            </p:cNvPr>
            <p:cNvSpPr/>
            <p:nvPr/>
          </p:nvSpPr>
          <p:spPr>
            <a:xfrm>
              <a:off x="5534379" y="1182757"/>
              <a:ext cx="1123257" cy="1123259"/>
            </a:xfrm>
            <a:custGeom>
              <a:avLst/>
              <a:gdLst>
                <a:gd name="connsiteX0" fmla="*/ 390020 w 780040"/>
                <a:gd name="connsiteY0" fmla="*/ 780040 h 780040"/>
                <a:gd name="connsiteX1" fmla="*/ 390020 w 780040"/>
                <a:gd name="connsiteY1" fmla="*/ 780040 h 780040"/>
                <a:gd name="connsiteX2" fmla="*/ 0 w 780040"/>
                <a:gd name="connsiteY2" fmla="*/ 390020 h 780040"/>
                <a:gd name="connsiteX3" fmla="*/ 0 w 780040"/>
                <a:gd name="connsiteY3" fmla="*/ 390020 h 780040"/>
                <a:gd name="connsiteX4" fmla="*/ 390020 w 780040"/>
                <a:gd name="connsiteY4" fmla="*/ 0 h 780040"/>
                <a:gd name="connsiteX5" fmla="*/ 390020 w 780040"/>
                <a:gd name="connsiteY5" fmla="*/ 0 h 780040"/>
                <a:gd name="connsiteX6" fmla="*/ 780040 w 780040"/>
                <a:gd name="connsiteY6" fmla="*/ 390020 h 780040"/>
                <a:gd name="connsiteX7" fmla="*/ 780040 w 780040"/>
                <a:gd name="connsiteY7" fmla="*/ 390020 h 780040"/>
                <a:gd name="connsiteX8" fmla="*/ 390020 w 780040"/>
                <a:gd name="connsiteY8" fmla="*/ 780040 h 7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040" h="780040">
                  <a:moveTo>
                    <a:pt x="390020" y="780040"/>
                  </a:moveTo>
                  <a:lnTo>
                    <a:pt x="390020" y="780040"/>
                  </a:lnTo>
                  <a:cubicBezTo>
                    <a:pt x="174612" y="780040"/>
                    <a:pt x="0" y="605418"/>
                    <a:pt x="0" y="390020"/>
                  </a:cubicBezTo>
                  <a:lnTo>
                    <a:pt x="0" y="390020"/>
                  </a:lnTo>
                  <a:cubicBezTo>
                    <a:pt x="0" y="174612"/>
                    <a:pt x="174622" y="0"/>
                    <a:pt x="390020" y="0"/>
                  </a:cubicBezTo>
                  <a:lnTo>
                    <a:pt x="390020" y="0"/>
                  </a:lnTo>
                  <a:cubicBezTo>
                    <a:pt x="605418" y="0"/>
                    <a:pt x="780040" y="174622"/>
                    <a:pt x="780040" y="390020"/>
                  </a:cubicBezTo>
                  <a:lnTo>
                    <a:pt x="780040" y="390020"/>
                  </a:lnTo>
                  <a:cubicBezTo>
                    <a:pt x="780040" y="605418"/>
                    <a:pt x="605418" y="780040"/>
                    <a:pt x="390020" y="780040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5454F94A-8A61-4CA8-B013-DBB1BCF6B4A8}"/>
                </a:ext>
              </a:extLst>
            </p:cNvPr>
            <p:cNvSpPr/>
            <p:nvPr/>
          </p:nvSpPr>
          <p:spPr>
            <a:xfrm>
              <a:off x="5598434" y="1246811"/>
              <a:ext cx="995149" cy="995151"/>
            </a:xfrm>
            <a:custGeom>
              <a:avLst/>
              <a:gdLst>
                <a:gd name="connsiteX0" fmla="*/ 345539 w 691076"/>
                <a:gd name="connsiteY0" fmla="*/ 691077 h 691076"/>
                <a:gd name="connsiteX1" fmla="*/ 345539 w 691076"/>
                <a:gd name="connsiteY1" fmla="*/ 691077 h 691076"/>
                <a:gd name="connsiteX2" fmla="*/ 0 w 691076"/>
                <a:gd name="connsiteY2" fmla="*/ 345538 h 691076"/>
                <a:gd name="connsiteX3" fmla="*/ 0 w 691076"/>
                <a:gd name="connsiteY3" fmla="*/ 345538 h 691076"/>
                <a:gd name="connsiteX4" fmla="*/ 345539 w 691076"/>
                <a:gd name="connsiteY4" fmla="*/ 0 h 691076"/>
                <a:gd name="connsiteX5" fmla="*/ 345539 w 691076"/>
                <a:gd name="connsiteY5" fmla="*/ 0 h 691076"/>
                <a:gd name="connsiteX6" fmla="*/ 691077 w 691076"/>
                <a:gd name="connsiteY6" fmla="*/ 345538 h 691076"/>
                <a:gd name="connsiteX7" fmla="*/ 691077 w 691076"/>
                <a:gd name="connsiteY7" fmla="*/ 345538 h 691076"/>
                <a:gd name="connsiteX8" fmla="*/ 345539 w 691076"/>
                <a:gd name="connsiteY8" fmla="*/ 691077 h 69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1076" h="691076">
                  <a:moveTo>
                    <a:pt x="345539" y="691077"/>
                  </a:moveTo>
                  <a:lnTo>
                    <a:pt x="345539" y="691077"/>
                  </a:lnTo>
                  <a:cubicBezTo>
                    <a:pt x="154696" y="691077"/>
                    <a:pt x="0" y="536372"/>
                    <a:pt x="0" y="345538"/>
                  </a:cubicBezTo>
                  <a:lnTo>
                    <a:pt x="0" y="345538"/>
                  </a:lnTo>
                  <a:cubicBezTo>
                    <a:pt x="0" y="154705"/>
                    <a:pt x="154705" y="0"/>
                    <a:pt x="345539" y="0"/>
                  </a:cubicBezTo>
                  <a:lnTo>
                    <a:pt x="345539" y="0"/>
                  </a:lnTo>
                  <a:cubicBezTo>
                    <a:pt x="536372" y="0"/>
                    <a:pt x="691077" y="154705"/>
                    <a:pt x="691077" y="345538"/>
                  </a:cubicBezTo>
                  <a:lnTo>
                    <a:pt x="691077" y="345538"/>
                  </a:lnTo>
                  <a:cubicBezTo>
                    <a:pt x="691077" y="536372"/>
                    <a:pt x="536372" y="691077"/>
                    <a:pt x="345539" y="6910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0" name="Đồ họa 6">
              <a:extLst>
                <a:ext uri="{FF2B5EF4-FFF2-40B4-BE49-F238E27FC236}">
                  <a16:creationId xmlns:a16="http://schemas.microsoft.com/office/drawing/2014/main" id="{992E349A-89E0-4EFB-8D84-E4C938F1BBAC}"/>
                </a:ext>
              </a:extLst>
            </p:cNvPr>
            <p:cNvGrpSpPr/>
            <p:nvPr/>
          </p:nvGrpSpPr>
          <p:grpSpPr>
            <a:xfrm>
              <a:off x="5870982" y="1459971"/>
              <a:ext cx="450019" cy="568808"/>
              <a:chOff x="5163501" y="2543346"/>
              <a:chExt cx="312513" cy="395005"/>
            </a:xfrm>
            <a:solidFill>
              <a:srgbClr val="0070C0"/>
            </a:solidFill>
          </p:grpSpPr>
          <p:sp>
            <p:nvSpPr>
              <p:cNvPr id="101" name="Hình tự do: Hình 100">
                <a:extLst>
                  <a:ext uri="{FF2B5EF4-FFF2-40B4-BE49-F238E27FC236}">
                    <a16:creationId xmlns:a16="http://schemas.microsoft.com/office/drawing/2014/main" id="{C9EF81D4-3F99-4C90-9969-23FAECCE3D14}"/>
                  </a:ext>
                </a:extLst>
              </p:cNvPr>
              <p:cNvSpPr/>
              <p:nvPr/>
            </p:nvSpPr>
            <p:spPr>
              <a:xfrm>
                <a:off x="5163501" y="2543346"/>
                <a:ext cx="312513" cy="395005"/>
              </a:xfrm>
              <a:custGeom>
                <a:avLst/>
                <a:gdLst>
                  <a:gd name="connsiteX0" fmla="*/ 270483 w 312513"/>
                  <a:gd name="connsiteY0" fmla="*/ 89573 h 395005"/>
                  <a:gd name="connsiteX1" fmla="*/ 235650 w 312513"/>
                  <a:gd name="connsiteY1" fmla="*/ 89573 h 395005"/>
                  <a:gd name="connsiteX2" fmla="*/ 212123 w 312513"/>
                  <a:gd name="connsiteY2" fmla="*/ 113100 h 395005"/>
                  <a:gd name="connsiteX3" fmla="*/ 160869 w 312513"/>
                  <a:gd name="connsiteY3" fmla="*/ 99155 h 395005"/>
                  <a:gd name="connsiteX4" fmla="*/ 160869 w 312513"/>
                  <a:gd name="connsiteY4" fmla="*/ 73895 h 395005"/>
                  <a:gd name="connsiteX5" fmla="*/ 173185 w 312513"/>
                  <a:gd name="connsiteY5" fmla="*/ 73895 h 395005"/>
                  <a:gd name="connsiteX6" fmla="*/ 197816 w 312513"/>
                  <a:gd name="connsiteY6" fmla="*/ 49263 h 395005"/>
                  <a:gd name="connsiteX7" fmla="*/ 197816 w 312513"/>
                  <a:gd name="connsiteY7" fmla="*/ 24632 h 395005"/>
                  <a:gd name="connsiteX8" fmla="*/ 173185 w 312513"/>
                  <a:gd name="connsiteY8" fmla="*/ 0 h 395005"/>
                  <a:gd name="connsiteX9" fmla="*/ 123912 w 312513"/>
                  <a:gd name="connsiteY9" fmla="*/ 0 h 395005"/>
                  <a:gd name="connsiteX10" fmla="*/ 99280 w 312513"/>
                  <a:gd name="connsiteY10" fmla="*/ 24632 h 395005"/>
                  <a:gd name="connsiteX11" fmla="*/ 99280 w 312513"/>
                  <a:gd name="connsiteY11" fmla="*/ 49263 h 395005"/>
                  <a:gd name="connsiteX12" fmla="*/ 123912 w 312513"/>
                  <a:gd name="connsiteY12" fmla="*/ 73895 h 395005"/>
                  <a:gd name="connsiteX13" fmla="*/ 136228 w 312513"/>
                  <a:gd name="connsiteY13" fmla="*/ 73895 h 395005"/>
                  <a:gd name="connsiteX14" fmla="*/ 136228 w 312513"/>
                  <a:gd name="connsiteY14" fmla="*/ 99155 h 395005"/>
                  <a:gd name="connsiteX15" fmla="*/ 3592 w 312513"/>
                  <a:gd name="connsiteY15" fmla="*/ 214455 h 395005"/>
                  <a:gd name="connsiteX16" fmla="*/ 74372 w 312513"/>
                  <a:gd name="connsiteY16" fmla="*/ 375314 h 395005"/>
                  <a:gd name="connsiteX17" fmla="*/ 248994 w 312513"/>
                  <a:gd name="connsiteY17" fmla="*/ 355425 h 395005"/>
                  <a:gd name="connsiteX18" fmla="*/ 281779 w 312513"/>
                  <a:gd name="connsiteY18" fmla="*/ 182766 h 395005"/>
                  <a:gd name="connsiteX19" fmla="*/ 305306 w 312513"/>
                  <a:gd name="connsiteY19" fmla="*/ 159239 h 395005"/>
                  <a:gd name="connsiteX20" fmla="*/ 305306 w 312513"/>
                  <a:gd name="connsiteY20" fmla="*/ 124406 h 395005"/>
                  <a:gd name="connsiteX21" fmla="*/ 270483 w 312513"/>
                  <a:gd name="connsiteY21" fmla="*/ 89573 h 395005"/>
                  <a:gd name="connsiteX22" fmla="*/ 123912 w 312513"/>
                  <a:gd name="connsiteY22" fmla="*/ 49263 h 395005"/>
                  <a:gd name="connsiteX23" fmla="*/ 123912 w 312513"/>
                  <a:gd name="connsiteY23" fmla="*/ 24632 h 395005"/>
                  <a:gd name="connsiteX24" fmla="*/ 173185 w 312513"/>
                  <a:gd name="connsiteY24" fmla="*/ 24632 h 395005"/>
                  <a:gd name="connsiteX25" fmla="*/ 173185 w 312513"/>
                  <a:gd name="connsiteY25" fmla="*/ 49263 h 395005"/>
                  <a:gd name="connsiteX26" fmla="*/ 123912 w 312513"/>
                  <a:gd name="connsiteY26" fmla="*/ 49263 h 395005"/>
                  <a:gd name="connsiteX27" fmla="*/ 148553 w 312513"/>
                  <a:gd name="connsiteY27" fmla="*/ 369503 h 395005"/>
                  <a:gd name="connsiteX28" fmla="*/ 25385 w 312513"/>
                  <a:gd name="connsiteY28" fmla="*/ 246336 h 395005"/>
                  <a:gd name="connsiteX29" fmla="*/ 148553 w 312513"/>
                  <a:gd name="connsiteY29" fmla="*/ 123168 h 395005"/>
                  <a:gd name="connsiteX30" fmla="*/ 271721 w 312513"/>
                  <a:gd name="connsiteY30" fmla="*/ 246336 h 395005"/>
                  <a:gd name="connsiteX31" fmla="*/ 148553 w 312513"/>
                  <a:gd name="connsiteY31" fmla="*/ 369503 h 395005"/>
                  <a:gd name="connsiteX32" fmla="*/ 268892 w 312513"/>
                  <a:gd name="connsiteY32" fmla="*/ 160830 h 395005"/>
                  <a:gd name="connsiteX33" fmla="*/ 234059 w 312513"/>
                  <a:gd name="connsiteY33" fmla="*/ 125997 h 395005"/>
                  <a:gd name="connsiteX34" fmla="*/ 253071 w 312513"/>
                  <a:gd name="connsiteY34" fmla="*/ 106985 h 395005"/>
                  <a:gd name="connsiteX35" fmla="*/ 287904 w 312513"/>
                  <a:gd name="connsiteY35" fmla="*/ 141818 h 395005"/>
                  <a:gd name="connsiteX36" fmla="*/ 268892 w 312513"/>
                  <a:gd name="connsiteY36" fmla="*/ 160830 h 39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2513" h="395005">
                    <a:moveTo>
                      <a:pt x="270483" y="89573"/>
                    </a:moveTo>
                    <a:cubicBezTo>
                      <a:pt x="260853" y="79972"/>
                      <a:pt x="245280" y="79972"/>
                      <a:pt x="235650" y="89573"/>
                    </a:cubicBezTo>
                    <a:lnTo>
                      <a:pt x="212123" y="113100"/>
                    </a:lnTo>
                    <a:cubicBezTo>
                      <a:pt x="196035" y="105366"/>
                      <a:pt x="178662" y="100641"/>
                      <a:pt x="160869" y="99155"/>
                    </a:cubicBezTo>
                    <a:lnTo>
                      <a:pt x="160869" y="73895"/>
                    </a:lnTo>
                    <a:lnTo>
                      <a:pt x="173185" y="73895"/>
                    </a:lnTo>
                    <a:cubicBezTo>
                      <a:pt x="186777" y="73876"/>
                      <a:pt x="197797" y="62855"/>
                      <a:pt x="197816" y="49263"/>
                    </a:cubicBezTo>
                    <a:lnTo>
                      <a:pt x="197816" y="24632"/>
                    </a:lnTo>
                    <a:cubicBezTo>
                      <a:pt x="197797" y="11030"/>
                      <a:pt x="186777" y="19"/>
                      <a:pt x="173185" y="0"/>
                    </a:cubicBezTo>
                    <a:lnTo>
                      <a:pt x="123912" y="0"/>
                    </a:lnTo>
                    <a:cubicBezTo>
                      <a:pt x="110320" y="19"/>
                      <a:pt x="99299" y="11039"/>
                      <a:pt x="99280" y="24632"/>
                    </a:cubicBezTo>
                    <a:lnTo>
                      <a:pt x="99280" y="49263"/>
                    </a:lnTo>
                    <a:cubicBezTo>
                      <a:pt x="99299" y="62865"/>
                      <a:pt x="110320" y="73876"/>
                      <a:pt x="123912" y="73895"/>
                    </a:cubicBezTo>
                    <a:lnTo>
                      <a:pt x="136228" y="73895"/>
                    </a:lnTo>
                    <a:lnTo>
                      <a:pt x="136228" y="99155"/>
                    </a:lnTo>
                    <a:cubicBezTo>
                      <a:pt x="71534" y="104384"/>
                      <a:pt x="17775" y="151124"/>
                      <a:pt x="3592" y="214455"/>
                    </a:cubicBezTo>
                    <a:cubicBezTo>
                      <a:pt x="-10591" y="277787"/>
                      <a:pt x="18089" y="342986"/>
                      <a:pt x="74372" y="375314"/>
                    </a:cubicBezTo>
                    <a:cubicBezTo>
                      <a:pt x="130655" y="407641"/>
                      <a:pt x="201426" y="399583"/>
                      <a:pt x="248994" y="355425"/>
                    </a:cubicBezTo>
                    <a:cubicBezTo>
                      <a:pt x="296562" y="311267"/>
                      <a:pt x="309840" y="241287"/>
                      <a:pt x="281779" y="182766"/>
                    </a:cubicBezTo>
                    <a:lnTo>
                      <a:pt x="305306" y="159239"/>
                    </a:lnTo>
                    <a:cubicBezTo>
                      <a:pt x="314917" y="149619"/>
                      <a:pt x="314917" y="134036"/>
                      <a:pt x="305306" y="124406"/>
                    </a:cubicBezTo>
                    <a:lnTo>
                      <a:pt x="270483" y="89573"/>
                    </a:lnTo>
                    <a:close/>
                    <a:moveTo>
                      <a:pt x="123912" y="49263"/>
                    </a:moveTo>
                    <a:lnTo>
                      <a:pt x="123912" y="24632"/>
                    </a:lnTo>
                    <a:lnTo>
                      <a:pt x="173185" y="24632"/>
                    </a:lnTo>
                    <a:lnTo>
                      <a:pt x="173185" y="49263"/>
                    </a:lnTo>
                    <a:lnTo>
                      <a:pt x="123912" y="49263"/>
                    </a:lnTo>
                    <a:close/>
                    <a:moveTo>
                      <a:pt x="148553" y="369503"/>
                    </a:moveTo>
                    <a:cubicBezTo>
                      <a:pt x="80525" y="369503"/>
                      <a:pt x="25385" y="314363"/>
                      <a:pt x="25385" y="246336"/>
                    </a:cubicBezTo>
                    <a:cubicBezTo>
                      <a:pt x="25385" y="178308"/>
                      <a:pt x="80525" y="123168"/>
                      <a:pt x="148553" y="123168"/>
                    </a:cubicBezTo>
                    <a:cubicBezTo>
                      <a:pt x="216581" y="123168"/>
                      <a:pt x="271721" y="178317"/>
                      <a:pt x="271721" y="246336"/>
                    </a:cubicBezTo>
                    <a:cubicBezTo>
                      <a:pt x="271645" y="314325"/>
                      <a:pt x="216543" y="369427"/>
                      <a:pt x="148553" y="369503"/>
                    </a:cubicBezTo>
                    <a:close/>
                    <a:moveTo>
                      <a:pt x="268892" y="160830"/>
                    </a:moveTo>
                    <a:cubicBezTo>
                      <a:pt x="259300" y="147371"/>
                      <a:pt x="247527" y="135598"/>
                      <a:pt x="234059" y="125997"/>
                    </a:cubicBezTo>
                    <a:lnTo>
                      <a:pt x="253071" y="106985"/>
                    </a:lnTo>
                    <a:lnTo>
                      <a:pt x="287904" y="141818"/>
                    </a:lnTo>
                    <a:lnTo>
                      <a:pt x="268892" y="160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Hình tự do: Hình 101">
                <a:extLst>
                  <a:ext uri="{FF2B5EF4-FFF2-40B4-BE49-F238E27FC236}">
                    <a16:creationId xmlns:a16="http://schemas.microsoft.com/office/drawing/2014/main" id="{07EE70FD-8BEB-4E3D-852E-A0DE5AC54A22}"/>
                  </a:ext>
                </a:extLst>
              </p:cNvPr>
              <p:cNvSpPr/>
              <p:nvPr/>
            </p:nvSpPr>
            <p:spPr>
              <a:xfrm>
                <a:off x="5304167" y="2718625"/>
                <a:ext cx="89668" cy="80533"/>
              </a:xfrm>
              <a:custGeom>
                <a:avLst/>
                <a:gdLst>
                  <a:gd name="connsiteX0" fmla="*/ 0 w 89668"/>
                  <a:gd name="connsiteY0" fmla="*/ 61598 h 80533"/>
                  <a:gd name="connsiteX1" fmla="*/ 73885 w 89668"/>
                  <a:gd name="connsiteY1" fmla="*/ 0 h 80533"/>
                  <a:gd name="connsiteX2" fmla="*/ 89668 w 89668"/>
                  <a:gd name="connsiteY2" fmla="*/ 18936 h 80533"/>
                  <a:gd name="connsiteX3" fmla="*/ 15783 w 89668"/>
                  <a:gd name="connsiteY3" fmla="*/ 80534 h 80533"/>
                  <a:gd name="connsiteX4" fmla="*/ 0 w 89668"/>
                  <a:gd name="connsiteY4" fmla="*/ 61598 h 8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68" h="80533">
                    <a:moveTo>
                      <a:pt x="0" y="61598"/>
                    </a:moveTo>
                    <a:lnTo>
                      <a:pt x="73885" y="0"/>
                    </a:lnTo>
                    <a:lnTo>
                      <a:pt x="89668" y="18936"/>
                    </a:lnTo>
                    <a:lnTo>
                      <a:pt x="15783" y="80534"/>
                    </a:lnTo>
                    <a:lnTo>
                      <a:pt x="0" y="615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2" name="Rectangle 145">
              <a:extLst>
                <a:ext uri="{FF2B5EF4-FFF2-40B4-BE49-F238E27FC236}">
                  <a16:creationId xmlns:a16="http://schemas.microsoft.com/office/drawing/2014/main" id="{394F321C-D9EF-4A96-BFB8-096E3F421435}"/>
                </a:ext>
              </a:extLst>
            </p:cNvPr>
            <p:cNvSpPr/>
            <p:nvPr/>
          </p:nvSpPr>
          <p:spPr>
            <a:xfrm>
              <a:off x="5028153" y="2805759"/>
              <a:ext cx="2186637" cy="2212875"/>
            </a:xfrm>
            <a:prstGeom prst="rect">
              <a:avLst/>
            </a:prstGeom>
          </p:spPr>
          <p:txBody>
            <a:bodyPr wrap="square" lIns="243808" rIns="243808" bIns="60952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NVSP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" name="Google Shape;378;p14">
            <a:extLst>
              <a:ext uri="{FF2B5EF4-FFF2-40B4-BE49-F238E27FC236}">
                <a16:creationId xmlns:a16="http://schemas.microsoft.com/office/drawing/2014/main" id="{0196A54D-A5CB-43A6-AD86-C28D38A11103}"/>
              </a:ext>
            </a:extLst>
          </p:cNvPr>
          <p:cNvSpPr txBox="1">
            <a:spLocks/>
          </p:cNvSpPr>
          <p:nvPr/>
        </p:nvSpPr>
        <p:spPr>
          <a:xfrm>
            <a:off x="1516532" y="246888"/>
            <a:ext cx="10054857" cy="17557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C61796F4-52A9-496F-A2F0-9E198D742C95}"/>
              </a:ext>
            </a:extLst>
          </p:cNvPr>
          <p:cNvGrpSpPr/>
          <p:nvPr/>
        </p:nvGrpSpPr>
        <p:grpSpPr>
          <a:xfrm>
            <a:off x="530352" y="1732886"/>
            <a:ext cx="3479896" cy="4409310"/>
            <a:chOff x="451240" y="1052017"/>
            <a:chExt cx="3559008" cy="4696640"/>
          </a:xfrm>
        </p:grpSpPr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BD10F36F-A8B2-474B-A25B-3EA33ED5A782}"/>
                </a:ext>
              </a:extLst>
            </p:cNvPr>
            <p:cNvSpPr/>
            <p:nvPr/>
          </p:nvSpPr>
          <p:spPr>
            <a:xfrm>
              <a:off x="451240" y="1828356"/>
              <a:ext cx="3559008" cy="3920301"/>
            </a:xfrm>
            <a:custGeom>
              <a:avLst/>
              <a:gdLst>
                <a:gd name="connsiteX0" fmla="*/ 176365 w 1463792"/>
                <a:gd name="connsiteY0" fmla="*/ 1995859 h 1995858"/>
                <a:gd name="connsiteX1" fmla="*/ 0 w 1463792"/>
                <a:gd name="connsiteY1" fmla="*/ 1819494 h 1995858"/>
                <a:gd name="connsiteX2" fmla="*/ 0 w 1463792"/>
                <a:gd name="connsiteY2" fmla="*/ 176355 h 1995858"/>
                <a:gd name="connsiteX3" fmla="*/ 176365 w 1463792"/>
                <a:gd name="connsiteY3" fmla="*/ 0 h 1995858"/>
                <a:gd name="connsiteX4" fmla="*/ 1287437 w 1463792"/>
                <a:gd name="connsiteY4" fmla="*/ 0 h 1995858"/>
                <a:gd name="connsiteX5" fmla="*/ 1463793 w 1463792"/>
                <a:gd name="connsiteY5" fmla="*/ 176355 h 1995858"/>
                <a:gd name="connsiteX6" fmla="*/ 1463793 w 1463792"/>
                <a:gd name="connsiteY6" fmla="*/ 1819494 h 1995858"/>
                <a:gd name="connsiteX7" fmla="*/ 1287437 w 1463792"/>
                <a:gd name="connsiteY7" fmla="*/ 1995859 h 1995858"/>
                <a:gd name="connsiteX8" fmla="*/ 176365 w 1463792"/>
                <a:gd name="connsiteY8" fmla="*/ 1995859 h 199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792" h="1995858">
                  <a:moveTo>
                    <a:pt x="176365" y="1995859"/>
                  </a:moveTo>
                  <a:cubicBezTo>
                    <a:pt x="79124" y="1995859"/>
                    <a:pt x="0" y="1916744"/>
                    <a:pt x="0" y="1819494"/>
                  </a:cubicBezTo>
                  <a:lnTo>
                    <a:pt x="0" y="176355"/>
                  </a:lnTo>
                  <a:cubicBezTo>
                    <a:pt x="0" y="79115"/>
                    <a:pt x="79115" y="0"/>
                    <a:pt x="176365" y="0"/>
                  </a:cubicBezTo>
                  <a:lnTo>
                    <a:pt x="1287437" y="0"/>
                  </a:lnTo>
                  <a:cubicBezTo>
                    <a:pt x="1384678" y="0"/>
                    <a:pt x="1463793" y="79115"/>
                    <a:pt x="1463793" y="176355"/>
                  </a:cubicBezTo>
                  <a:lnTo>
                    <a:pt x="1463793" y="1819494"/>
                  </a:lnTo>
                  <a:cubicBezTo>
                    <a:pt x="1463793" y="1916744"/>
                    <a:pt x="1384678" y="1995859"/>
                    <a:pt x="1287437" y="1995859"/>
                  </a:cubicBezTo>
                  <a:lnTo>
                    <a:pt x="176365" y="1995859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F8528B6C-7B92-4C96-A245-B327D34FAA72}"/>
                </a:ext>
              </a:extLst>
            </p:cNvPr>
            <p:cNvSpPr/>
            <p:nvPr/>
          </p:nvSpPr>
          <p:spPr>
            <a:xfrm>
              <a:off x="535527" y="1916742"/>
              <a:ext cx="3376926" cy="3737333"/>
            </a:xfrm>
            <a:custGeom>
              <a:avLst/>
              <a:gdLst>
                <a:gd name="connsiteX0" fmla="*/ 1248918 w 1386754"/>
                <a:gd name="connsiteY0" fmla="*/ 1918821 h 1918820"/>
                <a:gd name="connsiteX1" fmla="*/ 137846 w 1386754"/>
                <a:gd name="connsiteY1" fmla="*/ 1918821 h 1918820"/>
                <a:gd name="connsiteX2" fmla="*/ 0 w 1386754"/>
                <a:gd name="connsiteY2" fmla="*/ 1780975 h 1918820"/>
                <a:gd name="connsiteX3" fmla="*/ 0 w 1386754"/>
                <a:gd name="connsiteY3" fmla="*/ 137836 h 1918820"/>
                <a:gd name="connsiteX4" fmla="*/ 137846 w 1386754"/>
                <a:gd name="connsiteY4" fmla="*/ 0 h 1918820"/>
                <a:gd name="connsiteX5" fmla="*/ 1248918 w 1386754"/>
                <a:gd name="connsiteY5" fmla="*/ 0 h 1918820"/>
                <a:gd name="connsiteX6" fmla="*/ 1386754 w 1386754"/>
                <a:gd name="connsiteY6" fmla="*/ 137836 h 1918820"/>
                <a:gd name="connsiteX7" fmla="*/ 1386754 w 1386754"/>
                <a:gd name="connsiteY7" fmla="*/ 1780975 h 1918820"/>
                <a:gd name="connsiteX8" fmla="*/ 1248918 w 1386754"/>
                <a:gd name="connsiteY8" fmla="*/ 1918821 h 19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6754" h="1918820">
                  <a:moveTo>
                    <a:pt x="1248918" y="1918821"/>
                  </a:moveTo>
                  <a:lnTo>
                    <a:pt x="137846" y="1918821"/>
                  </a:lnTo>
                  <a:cubicBezTo>
                    <a:pt x="61712" y="1918821"/>
                    <a:pt x="0" y="1857108"/>
                    <a:pt x="0" y="1780975"/>
                  </a:cubicBezTo>
                  <a:lnTo>
                    <a:pt x="0" y="137836"/>
                  </a:lnTo>
                  <a:cubicBezTo>
                    <a:pt x="0" y="61713"/>
                    <a:pt x="61712" y="0"/>
                    <a:pt x="137846" y="0"/>
                  </a:cubicBezTo>
                  <a:lnTo>
                    <a:pt x="1248918" y="0"/>
                  </a:lnTo>
                  <a:cubicBezTo>
                    <a:pt x="1325042" y="0"/>
                    <a:pt x="1386754" y="61713"/>
                    <a:pt x="1386754" y="137836"/>
                  </a:cubicBezTo>
                  <a:lnTo>
                    <a:pt x="1386754" y="1780975"/>
                  </a:lnTo>
                  <a:cubicBezTo>
                    <a:pt x="1386754" y="1857099"/>
                    <a:pt x="1325042" y="1918821"/>
                    <a:pt x="1248918" y="19188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9BA9C4BD-175F-4005-9999-DB23CE3635E0}"/>
                </a:ext>
              </a:extLst>
            </p:cNvPr>
            <p:cNvSpPr/>
            <p:nvPr/>
          </p:nvSpPr>
          <p:spPr>
            <a:xfrm>
              <a:off x="1459840" y="1052017"/>
              <a:ext cx="1384768" cy="1384754"/>
            </a:xfrm>
            <a:custGeom>
              <a:avLst/>
              <a:gdLst>
                <a:gd name="connsiteX0" fmla="*/ 913667 w 961644"/>
                <a:gd name="connsiteY0" fmla="*/ 961635 h 961634"/>
                <a:gd name="connsiteX1" fmla="*/ 480822 w 961644"/>
                <a:gd name="connsiteY1" fmla="*/ 961635 h 961634"/>
                <a:gd name="connsiteX2" fmla="*/ 0 w 961644"/>
                <a:gd name="connsiteY2" fmla="*/ 480812 h 961634"/>
                <a:gd name="connsiteX3" fmla="*/ 0 w 961644"/>
                <a:gd name="connsiteY3" fmla="*/ 480812 h 961634"/>
                <a:gd name="connsiteX4" fmla="*/ 480822 w 961644"/>
                <a:gd name="connsiteY4" fmla="*/ 0 h 961634"/>
                <a:gd name="connsiteX5" fmla="*/ 480822 w 961644"/>
                <a:gd name="connsiteY5" fmla="*/ 0 h 961634"/>
                <a:gd name="connsiteX6" fmla="*/ 961644 w 961644"/>
                <a:gd name="connsiteY6" fmla="*/ 480812 h 961634"/>
                <a:gd name="connsiteX7" fmla="*/ 961644 w 961644"/>
                <a:gd name="connsiteY7" fmla="*/ 913657 h 961634"/>
                <a:gd name="connsiteX8" fmla="*/ 913667 w 961644"/>
                <a:gd name="connsiteY8" fmla="*/ 961635 h 96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1644" h="961634">
                  <a:moveTo>
                    <a:pt x="913667" y="961635"/>
                  </a:moveTo>
                  <a:lnTo>
                    <a:pt x="480822" y="961635"/>
                  </a:lnTo>
                  <a:cubicBezTo>
                    <a:pt x="215275" y="961635"/>
                    <a:pt x="0" y="746360"/>
                    <a:pt x="0" y="480812"/>
                  </a:cubicBezTo>
                  <a:lnTo>
                    <a:pt x="0" y="480812"/>
                  </a:lnTo>
                  <a:cubicBezTo>
                    <a:pt x="0" y="215265"/>
                    <a:pt x="215275" y="0"/>
                    <a:pt x="480822" y="0"/>
                  </a:cubicBezTo>
                  <a:lnTo>
                    <a:pt x="480822" y="0"/>
                  </a:lnTo>
                  <a:cubicBezTo>
                    <a:pt x="746369" y="0"/>
                    <a:pt x="961644" y="215275"/>
                    <a:pt x="961644" y="480812"/>
                  </a:cubicBezTo>
                  <a:lnTo>
                    <a:pt x="961644" y="913657"/>
                  </a:lnTo>
                  <a:cubicBezTo>
                    <a:pt x="961644" y="940156"/>
                    <a:pt x="940165" y="961635"/>
                    <a:pt x="913667" y="961635"/>
                  </a:cubicBez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B01A0A9D-50B7-41F7-AF77-AB98735F9EE3}"/>
                </a:ext>
              </a:extLst>
            </p:cNvPr>
            <p:cNvSpPr/>
            <p:nvPr/>
          </p:nvSpPr>
          <p:spPr>
            <a:xfrm>
              <a:off x="1590593" y="1182771"/>
              <a:ext cx="1123258" cy="1123258"/>
            </a:xfrm>
            <a:custGeom>
              <a:avLst/>
              <a:gdLst>
                <a:gd name="connsiteX0" fmla="*/ 390020 w 780040"/>
                <a:gd name="connsiteY0" fmla="*/ 780040 h 780040"/>
                <a:gd name="connsiteX1" fmla="*/ 390020 w 780040"/>
                <a:gd name="connsiteY1" fmla="*/ 780040 h 780040"/>
                <a:gd name="connsiteX2" fmla="*/ 0 w 780040"/>
                <a:gd name="connsiteY2" fmla="*/ 390020 h 780040"/>
                <a:gd name="connsiteX3" fmla="*/ 0 w 780040"/>
                <a:gd name="connsiteY3" fmla="*/ 390020 h 780040"/>
                <a:gd name="connsiteX4" fmla="*/ 390020 w 780040"/>
                <a:gd name="connsiteY4" fmla="*/ 0 h 780040"/>
                <a:gd name="connsiteX5" fmla="*/ 390020 w 780040"/>
                <a:gd name="connsiteY5" fmla="*/ 0 h 780040"/>
                <a:gd name="connsiteX6" fmla="*/ 780040 w 780040"/>
                <a:gd name="connsiteY6" fmla="*/ 390020 h 780040"/>
                <a:gd name="connsiteX7" fmla="*/ 780040 w 780040"/>
                <a:gd name="connsiteY7" fmla="*/ 390020 h 780040"/>
                <a:gd name="connsiteX8" fmla="*/ 390020 w 780040"/>
                <a:gd name="connsiteY8" fmla="*/ 780040 h 7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040" h="780040">
                  <a:moveTo>
                    <a:pt x="390020" y="780040"/>
                  </a:moveTo>
                  <a:lnTo>
                    <a:pt x="390020" y="780040"/>
                  </a:lnTo>
                  <a:cubicBezTo>
                    <a:pt x="174622" y="780040"/>
                    <a:pt x="0" y="605419"/>
                    <a:pt x="0" y="390020"/>
                  </a:cubicBezTo>
                  <a:lnTo>
                    <a:pt x="0" y="390020"/>
                  </a:lnTo>
                  <a:cubicBezTo>
                    <a:pt x="0" y="174612"/>
                    <a:pt x="174622" y="0"/>
                    <a:pt x="390020" y="0"/>
                  </a:cubicBezTo>
                  <a:lnTo>
                    <a:pt x="390020" y="0"/>
                  </a:lnTo>
                  <a:cubicBezTo>
                    <a:pt x="605428" y="0"/>
                    <a:pt x="780040" y="174622"/>
                    <a:pt x="780040" y="390020"/>
                  </a:cubicBezTo>
                  <a:lnTo>
                    <a:pt x="780040" y="390020"/>
                  </a:lnTo>
                  <a:cubicBezTo>
                    <a:pt x="780050" y="605419"/>
                    <a:pt x="605428" y="780040"/>
                    <a:pt x="390020" y="780040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A1A47DE1-57C3-4949-91FD-1F87B5170CC0}"/>
                </a:ext>
              </a:extLst>
            </p:cNvPr>
            <p:cNvSpPr/>
            <p:nvPr/>
          </p:nvSpPr>
          <p:spPr>
            <a:xfrm>
              <a:off x="1654646" y="1246812"/>
              <a:ext cx="995150" cy="995150"/>
            </a:xfrm>
            <a:custGeom>
              <a:avLst/>
              <a:gdLst>
                <a:gd name="connsiteX0" fmla="*/ 345538 w 691076"/>
                <a:gd name="connsiteY0" fmla="*/ 691077 h 691076"/>
                <a:gd name="connsiteX1" fmla="*/ 345538 w 691076"/>
                <a:gd name="connsiteY1" fmla="*/ 691077 h 691076"/>
                <a:gd name="connsiteX2" fmla="*/ 0 w 691076"/>
                <a:gd name="connsiteY2" fmla="*/ 345538 h 691076"/>
                <a:gd name="connsiteX3" fmla="*/ 0 w 691076"/>
                <a:gd name="connsiteY3" fmla="*/ 345538 h 691076"/>
                <a:gd name="connsiteX4" fmla="*/ 345538 w 691076"/>
                <a:gd name="connsiteY4" fmla="*/ 0 h 691076"/>
                <a:gd name="connsiteX5" fmla="*/ 345538 w 691076"/>
                <a:gd name="connsiteY5" fmla="*/ 0 h 691076"/>
                <a:gd name="connsiteX6" fmla="*/ 691077 w 691076"/>
                <a:gd name="connsiteY6" fmla="*/ 345538 h 691076"/>
                <a:gd name="connsiteX7" fmla="*/ 691077 w 691076"/>
                <a:gd name="connsiteY7" fmla="*/ 345538 h 691076"/>
                <a:gd name="connsiteX8" fmla="*/ 345538 w 691076"/>
                <a:gd name="connsiteY8" fmla="*/ 691077 h 69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1076" h="691076">
                  <a:moveTo>
                    <a:pt x="345538" y="691077"/>
                  </a:moveTo>
                  <a:lnTo>
                    <a:pt x="345538" y="691077"/>
                  </a:lnTo>
                  <a:cubicBezTo>
                    <a:pt x="154705" y="691077"/>
                    <a:pt x="0" y="536372"/>
                    <a:pt x="0" y="345538"/>
                  </a:cubicBezTo>
                  <a:lnTo>
                    <a:pt x="0" y="345538"/>
                  </a:lnTo>
                  <a:cubicBezTo>
                    <a:pt x="0" y="154696"/>
                    <a:pt x="154705" y="0"/>
                    <a:pt x="345538" y="0"/>
                  </a:cubicBezTo>
                  <a:lnTo>
                    <a:pt x="345538" y="0"/>
                  </a:lnTo>
                  <a:cubicBezTo>
                    <a:pt x="536381" y="0"/>
                    <a:pt x="691077" y="154705"/>
                    <a:pt x="691077" y="345538"/>
                  </a:cubicBezTo>
                  <a:lnTo>
                    <a:pt x="691077" y="345538"/>
                  </a:lnTo>
                  <a:cubicBezTo>
                    <a:pt x="691086" y="536381"/>
                    <a:pt x="536381" y="691077"/>
                    <a:pt x="345538" y="6910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8" name="Đồ họa 6">
              <a:extLst>
                <a:ext uri="{FF2B5EF4-FFF2-40B4-BE49-F238E27FC236}">
                  <a16:creationId xmlns:a16="http://schemas.microsoft.com/office/drawing/2014/main" id="{94F7F4F9-788C-46D7-A7C6-92A42CCD9521}"/>
                </a:ext>
              </a:extLst>
            </p:cNvPr>
            <p:cNvGrpSpPr/>
            <p:nvPr/>
          </p:nvGrpSpPr>
          <p:grpSpPr>
            <a:xfrm>
              <a:off x="1869878" y="1433953"/>
              <a:ext cx="562821" cy="562822"/>
              <a:chOff x="3522325" y="2207990"/>
              <a:chExt cx="390848" cy="390848"/>
            </a:xfrm>
            <a:solidFill>
              <a:srgbClr val="00B0F0"/>
            </a:solidFill>
          </p:grpSpPr>
          <p:sp>
            <p:nvSpPr>
              <p:cNvPr id="119" name="Hình tự do: Hình 118">
                <a:extLst>
                  <a:ext uri="{FF2B5EF4-FFF2-40B4-BE49-F238E27FC236}">
                    <a16:creationId xmlns:a16="http://schemas.microsoft.com/office/drawing/2014/main" id="{97FB04B9-3429-445E-B0A8-F8F1731A96EA}"/>
                  </a:ext>
                </a:extLst>
              </p:cNvPr>
              <p:cNvSpPr/>
              <p:nvPr/>
            </p:nvSpPr>
            <p:spPr>
              <a:xfrm>
                <a:off x="3522325" y="2207990"/>
                <a:ext cx="390848" cy="390848"/>
              </a:xfrm>
              <a:custGeom>
                <a:avLst/>
                <a:gdLst>
                  <a:gd name="connsiteX0" fmla="*/ 195424 w 390848"/>
                  <a:gd name="connsiteY0" fmla="*/ 390849 h 390848"/>
                  <a:gd name="connsiteX1" fmla="*/ 390849 w 390848"/>
                  <a:gd name="connsiteY1" fmla="*/ 195424 h 390848"/>
                  <a:gd name="connsiteX2" fmla="*/ 195424 w 390848"/>
                  <a:gd name="connsiteY2" fmla="*/ 0 h 390848"/>
                  <a:gd name="connsiteX3" fmla="*/ 0 w 390848"/>
                  <a:gd name="connsiteY3" fmla="*/ 195424 h 390848"/>
                  <a:gd name="connsiteX4" fmla="*/ 195424 w 390848"/>
                  <a:gd name="connsiteY4" fmla="*/ 390849 h 390848"/>
                  <a:gd name="connsiteX5" fmla="*/ 195424 w 390848"/>
                  <a:gd name="connsiteY5" fmla="*/ 32566 h 390848"/>
                  <a:gd name="connsiteX6" fmla="*/ 358283 w 390848"/>
                  <a:gd name="connsiteY6" fmla="*/ 195424 h 390848"/>
                  <a:gd name="connsiteX7" fmla="*/ 195424 w 390848"/>
                  <a:gd name="connsiteY7" fmla="*/ 358273 h 390848"/>
                  <a:gd name="connsiteX8" fmla="*/ 32576 w 390848"/>
                  <a:gd name="connsiteY8" fmla="*/ 195424 h 390848"/>
                  <a:gd name="connsiteX9" fmla="*/ 195424 w 390848"/>
                  <a:gd name="connsiteY9" fmla="*/ 32566 h 39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0848" h="390848">
                    <a:moveTo>
                      <a:pt x="195424" y="390849"/>
                    </a:moveTo>
                    <a:cubicBezTo>
                      <a:pt x="303362" y="390849"/>
                      <a:pt x="390849" y="303352"/>
                      <a:pt x="390849" y="195424"/>
                    </a:cubicBezTo>
                    <a:cubicBezTo>
                      <a:pt x="390849" y="87497"/>
                      <a:pt x="303352" y="0"/>
                      <a:pt x="195424" y="0"/>
                    </a:cubicBezTo>
                    <a:cubicBezTo>
                      <a:pt x="87497" y="0"/>
                      <a:pt x="0" y="87497"/>
                      <a:pt x="0" y="195424"/>
                    </a:cubicBezTo>
                    <a:cubicBezTo>
                      <a:pt x="124" y="303305"/>
                      <a:pt x="87544" y="390735"/>
                      <a:pt x="195424" y="390849"/>
                    </a:cubicBezTo>
                    <a:close/>
                    <a:moveTo>
                      <a:pt x="195424" y="32566"/>
                    </a:moveTo>
                    <a:cubicBezTo>
                      <a:pt x="285369" y="32566"/>
                      <a:pt x="358283" y="105480"/>
                      <a:pt x="358283" y="195424"/>
                    </a:cubicBezTo>
                    <a:cubicBezTo>
                      <a:pt x="358283" y="285369"/>
                      <a:pt x="285369" y="358273"/>
                      <a:pt x="195424" y="358273"/>
                    </a:cubicBezTo>
                    <a:cubicBezTo>
                      <a:pt x="105489" y="358273"/>
                      <a:pt x="32576" y="285369"/>
                      <a:pt x="32576" y="195424"/>
                    </a:cubicBezTo>
                    <a:cubicBezTo>
                      <a:pt x="32680" y="105528"/>
                      <a:pt x="105528" y="32680"/>
                      <a:pt x="195424" y="325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Hình tự do: Hình 119">
                <a:extLst>
                  <a:ext uri="{FF2B5EF4-FFF2-40B4-BE49-F238E27FC236}">
                    <a16:creationId xmlns:a16="http://schemas.microsoft.com/office/drawing/2014/main" id="{4403D7CD-8836-4889-B89E-E1E046B6E1BE}"/>
                  </a:ext>
                </a:extLst>
              </p:cNvPr>
              <p:cNvSpPr/>
              <p:nvPr/>
            </p:nvSpPr>
            <p:spPr>
              <a:xfrm>
                <a:off x="3636349" y="2273150"/>
                <a:ext cx="162829" cy="260537"/>
              </a:xfrm>
              <a:custGeom>
                <a:avLst/>
                <a:gdLst>
                  <a:gd name="connsiteX0" fmla="*/ 162830 w 162829"/>
                  <a:gd name="connsiteY0" fmla="*/ 81410 h 260537"/>
                  <a:gd name="connsiteX1" fmla="*/ 162830 w 162829"/>
                  <a:gd name="connsiteY1" fmla="*/ 65132 h 260537"/>
                  <a:gd name="connsiteX2" fmla="*/ 130264 w 162829"/>
                  <a:gd name="connsiteY2" fmla="*/ 32566 h 260537"/>
                  <a:gd name="connsiteX3" fmla="*/ 97698 w 162829"/>
                  <a:gd name="connsiteY3" fmla="*/ 32566 h 260537"/>
                  <a:gd name="connsiteX4" fmla="*/ 97698 w 162829"/>
                  <a:gd name="connsiteY4" fmla="*/ 0 h 260537"/>
                  <a:gd name="connsiteX5" fmla="*/ 65132 w 162829"/>
                  <a:gd name="connsiteY5" fmla="*/ 0 h 260537"/>
                  <a:gd name="connsiteX6" fmla="*/ 65132 w 162829"/>
                  <a:gd name="connsiteY6" fmla="*/ 32566 h 260537"/>
                  <a:gd name="connsiteX7" fmla="*/ 32566 w 162829"/>
                  <a:gd name="connsiteY7" fmla="*/ 32566 h 260537"/>
                  <a:gd name="connsiteX8" fmla="*/ 0 w 162829"/>
                  <a:gd name="connsiteY8" fmla="*/ 65132 h 260537"/>
                  <a:gd name="connsiteX9" fmla="*/ 0 w 162829"/>
                  <a:gd name="connsiteY9" fmla="*/ 113986 h 260537"/>
                  <a:gd name="connsiteX10" fmla="*/ 32566 w 162829"/>
                  <a:gd name="connsiteY10" fmla="*/ 146552 h 260537"/>
                  <a:gd name="connsiteX11" fmla="*/ 65132 w 162829"/>
                  <a:gd name="connsiteY11" fmla="*/ 146552 h 260537"/>
                  <a:gd name="connsiteX12" fmla="*/ 65132 w 162829"/>
                  <a:gd name="connsiteY12" fmla="*/ 195405 h 260537"/>
                  <a:gd name="connsiteX13" fmla="*/ 32566 w 162829"/>
                  <a:gd name="connsiteY13" fmla="*/ 195405 h 260537"/>
                  <a:gd name="connsiteX14" fmla="*/ 32566 w 162829"/>
                  <a:gd name="connsiteY14" fmla="*/ 179118 h 260537"/>
                  <a:gd name="connsiteX15" fmla="*/ 0 w 162829"/>
                  <a:gd name="connsiteY15" fmla="*/ 179118 h 260537"/>
                  <a:gd name="connsiteX16" fmla="*/ 0 w 162829"/>
                  <a:gd name="connsiteY16" fmla="*/ 195405 h 260537"/>
                  <a:gd name="connsiteX17" fmla="*/ 32566 w 162829"/>
                  <a:gd name="connsiteY17" fmla="*/ 227971 h 260537"/>
                  <a:gd name="connsiteX18" fmla="*/ 65132 w 162829"/>
                  <a:gd name="connsiteY18" fmla="*/ 227971 h 260537"/>
                  <a:gd name="connsiteX19" fmla="*/ 65132 w 162829"/>
                  <a:gd name="connsiteY19" fmla="*/ 260537 h 260537"/>
                  <a:gd name="connsiteX20" fmla="*/ 97698 w 162829"/>
                  <a:gd name="connsiteY20" fmla="*/ 260537 h 260537"/>
                  <a:gd name="connsiteX21" fmla="*/ 97698 w 162829"/>
                  <a:gd name="connsiteY21" fmla="*/ 227971 h 260537"/>
                  <a:gd name="connsiteX22" fmla="*/ 130264 w 162829"/>
                  <a:gd name="connsiteY22" fmla="*/ 227971 h 260537"/>
                  <a:gd name="connsiteX23" fmla="*/ 162830 w 162829"/>
                  <a:gd name="connsiteY23" fmla="*/ 195405 h 260537"/>
                  <a:gd name="connsiteX24" fmla="*/ 162830 w 162829"/>
                  <a:gd name="connsiteY24" fmla="*/ 146552 h 260537"/>
                  <a:gd name="connsiteX25" fmla="*/ 130264 w 162829"/>
                  <a:gd name="connsiteY25" fmla="*/ 113986 h 260537"/>
                  <a:gd name="connsiteX26" fmla="*/ 97698 w 162829"/>
                  <a:gd name="connsiteY26" fmla="*/ 113986 h 260537"/>
                  <a:gd name="connsiteX27" fmla="*/ 97698 w 162829"/>
                  <a:gd name="connsiteY27" fmla="*/ 65132 h 260537"/>
                  <a:gd name="connsiteX28" fmla="*/ 130264 w 162829"/>
                  <a:gd name="connsiteY28" fmla="*/ 65132 h 260537"/>
                  <a:gd name="connsiteX29" fmla="*/ 130264 w 162829"/>
                  <a:gd name="connsiteY29" fmla="*/ 81410 h 260537"/>
                  <a:gd name="connsiteX30" fmla="*/ 162830 w 162829"/>
                  <a:gd name="connsiteY30" fmla="*/ 81410 h 260537"/>
                  <a:gd name="connsiteX31" fmla="*/ 130254 w 162829"/>
                  <a:gd name="connsiteY31" fmla="*/ 146552 h 260537"/>
                  <a:gd name="connsiteX32" fmla="*/ 130254 w 162829"/>
                  <a:gd name="connsiteY32" fmla="*/ 195405 h 260537"/>
                  <a:gd name="connsiteX33" fmla="*/ 97688 w 162829"/>
                  <a:gd name="connsiteY33" fmla="*/ 195405 h 260537"/>
                  <a:gd name="connsiteX34" fmla="*/ 97688 w 162829"/>
                  <a:gd name="connsiteY34" fmla="*/ 146552 h 260537"/>
                  <a:gd name="connsiteX35" fmla="*/ 130254 w 162829"/>
                  <a:gd name="connsiteY35" fmla="*/ 146552 h 260537"/>
                  <a:gd name="connsiteX36" fmla="*/ 65113 w 162829"/>
                  <a:gd name="connsiteY36" fmla="*/ 113976 h 260537"/>
                  <a:gd name="connsiteX37" fmla="*/ 32547 w 162829"/>
                  <a:gd name="connsiteY37" fmla="*/ 113976 h 260537"/>
                  <a:gd name="connsiteX38" fmla="*/ 32547 w 162829"/>
                  <a:gd name="connsiteY38" fmla="*/ 65122 h 260537"/>
                  <a:gd name="connsiteX39" fmla="*/ 65113 w 162829"/>
                  <a:gd name="connsiteY39" fmla="*/ 65122 h 260537"/>
                  <a:gd name="connsiteX40" fmla="*/ 65113 w 162829"/>
                  <a:gd name="connsiteY40" fmla="*/ 113976 h 26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2829" h="260537">
                    <a:moveTo>
                      <a:pt x="162830" y="81410"/>
                    </a:moveTo>
                    <a:lnTo>
                      <a:pt x="162830" y="65132"/>
                    </a:lnTo>
                    <a:cubicBezTo>
                      <a:pt x="162811" y="47149"/>
                      <a:pt x="148238" y="32585"/>
                      <a:pt x="130264" y="32566"/>
                    </a:cubicBezTo>
                    <a:lnTo>
                      <a:pt x="97698" y="32566"/>
                    </a:lnTo>
                    <a:lnTo>
                      <a:pt x="97698" y="0"/>
                    </a:lnTo>
                    <a:lnTo>
                      <a:pt x="65132" y="0"/>
                    </a:lnTo>
                    <a:lnTo>
                      <a:pt x="65132" y="32566"/>
                    </a:lnTo>
                    <a:lnTo>
                      <a:pt x="32566" y="32566"/>
                    </a:lnTo>
                    <a:cubicBezTo>
                      <a:pt x="14583" y="32585"/>
                      <a:pt x="19" y="47158"/>
                      <a:pt x="0" y="65132"/>
                    </a:cubicBezTo>
                    <a:lnTo>
                      <a:pt x="0" y="113986"/>
                    </a:lnTo>
                    <a:cubicBezTo>
                      <a:pt x="19" y="131969"/>
                      <a:pt x="14592" y="146533"/>
                      <a:pt x="32566" y="146552"/>
                    </a:cubicBezTo>
                    <a:lnTo>
                      <a:pt x="65132" y="146552"/>
                    </a:lnTo>
                    <a:lnTo>
                      <a:pt x="65132" y="195405"/>
                    </a:lnTo>
                    <a:lnTo>
                      <a:pt x="32566" y="195405"/>
                    </a:lnTo>
                    <a:lnTo>
                      <a:pt x="32566" y="179118"/>
                    </a:lnTo>
                    <a:lnTo>
                      <a:pt x="0" y="179118"/>
                    </a:lnTo>
                    <a:lnTo>
                      <a:pt x="0" y="195405"/>
                    </a:lnTo>
                    <a:cubicBezTo>
                      <a:pt x="19" y="213389"/>
                      <a:pt x="14592" y="227952"/>
                      <a:pt x="32566" y="227971"/>
                    </a:cubicBezTo>
                    <a:lnTo>
                      <a:pt x="65132" y="227971"/>
                    </a:lnTo>
                    <a:lnTo>
                      <a:pt x="65132" y="260537"/>
                    </a:lnTo>
                    <a:lnTo>
                      <a:pt x="97698" y="260537"/>
                    </a:lnTo>
                    <a:lnTo>
                      <a:pt x="97698" y="227971"/>
                    </a:lnTo>
                    <a:lnTo>
                      <a:pt x="130264" y="227971"/>
                    </a:lnTo>
                    <a:cubicBezTo>
                      <a:pt x="148247" y="227952"/>
                      <a:pt x="162811" y="213379"/>
                      <a:pt x="162830" y="195405"/>
                    </a:cubicBezTo>
                    <a:lnTo>
                      <a:pt x="162830" y="146552"/>
                    </a:lnTo>
                    <a:cubicBezTo>
                      <a:pt x="162811" y="128578"/>
                      <a:pt x="148238" y="114005"/>
                      <a:pt x="130264" y="113986"/>
                    </a:cubicBezTo>
                    <a:lnTo>
                      <a:pt x="97698" y="113986"/>
                    </a:lnTo>
                    <a:lnTo>
                      <a:pt x="97698" y="65132"/>
                    </a:lnTo>
                    <a:lnTo>
                      <a:pt x="130264" y="65132"/>
                    </a:lnTo>
                    <a:lnTo>
                      <a:pt x="130264" y="81410"/>
                    </a:lnTo>
                    <a:lnTo>
                      <a:pt x="162830" y="81410"/>
                    </a:lnTo>
                    <a:close/>
                    <a:moveTo>
                      <a:pt x="130254" y="146552"/>
                    </a:moveTo>
                    <a:lnTo>
                      <a:pt x="130254" y="195405"/>
                    </a:lnTo>
                    <a:lnTo>
                      <a:pt x="97688" y="195405"/>
                    </a:lnTo>
                    <a:lnTo>
                      <a:pt x="97688" y="146552"/>
                    </a:lnTo>
                    <a:lnTo>
                      <a:pt x="130254" y="146552"/>
                    </a:lnTo>
                    <a:close/>
                    <a:moveTo>
                      <a:pt x="65113" y="113976"/>
                    </a:moveTo>
                    <a:lnTo>
                      <a:pt x="32547" y="113976"/>
                    </a:lnTo>
                    <a:lnTo>
                      <a:pt x="32547" y="65122"/>
                    </a:lnTo>
                    <a:lnTo>
                      <a:pt x="65113" y="65122"/>
                    </a:lnTo>
                    <a:lnTo>
                      <a:pt x="65113" y="1139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1" name="Rectangle 145">
              <a:extLst>
                <a:ext uri="{FF2B5EF4-FFF2-40B4-BE49-F238E27FC236}">
                  <a16:creationId xmlns:a16="http://schemas.microsoft.com/office/drawing/2014/main" id="{C3C3D0E2-7DA6-4BB6-A679-9514BB3B7787}"/>
                </a:ext>
              </a:extLst>
            </p:cNvPr>
            <p:cNvSpPr/>
            <p:nvPr/>
          </p:nvSpPr>
          <p:spPr>
            <a:xfrm>
              <a:off x="837497" y="2697145"/>
              <a:ext cx="2767314" cy="2737394"/>
            </a:xfrm>
            <a:prstGeom prst="rect">
              <a:avLst/>
            </a:prstGeom>
          </p:spPr>
          <p:txBody>
            <a:bodyPr wrap="square" lIns="243808" rIns="243808" bIns="60952">
              <a:spAutoFit/>
            </a:bodyPr>
            <a:lstStyle/>
            <a:p>
              <a:pPr algn="ctr">
                <a:defRPr/>
              </a:pPr>
              <a:r>
                <a:rPr lang="vi-VN" sz="3200" b="1" kern="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 panose="020F0502020204030204" pitchFamily="34" charset="0"/>
                </a:rPr>
                <a:t>Nhóm các học phần khoa học giáo dục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9" y="340829"/>
            <a:ext cx="844026" cy="844026"/>
          </a:xfrm>
          <a:prstGeom prst="rect">
            <a:avLst/>
          </a:prstGeom>
        </p:spPr>
      </p:pic>
      <p:sp>
        <p:nvSpPr>
          <p:cNvPr id="34" name="Flowchart: Terminator 33"/>
          <p:cNvSpPr/>
          <p:nvPr/>
        </p:nvSpPr>
        <p:spPr>
          <a:xfrm>
            <a:off x="1665190" y="418202"/>
            <a:ext cx="9847541" cy="1038462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vi-VN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NỘI </a:t>
            </a:r>
            <a:r>
              <a:rPr lang="vi-VN" b="1" dirty="0">
                <a:ea typeface="Times New Roman" panose="02020603050405020304" pitchFamily="18" charset="0"/>
                <a:cs typeface="Calibri" panose="020F0502020204030204" pitchFamily="34" charset="0"/>
              </a:rPr>
              <a:t>DUNG RLNVSP TRONG CHƯƠNG TRÌNH ĐÀO TẠO</a:t>
            </a:r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b="1" dirty="0">
                <a:ea typeface="Times New Roman" panose="02020603050405020304" pitchFamily="18" charset="0"/>
                <a:cs typeface="Calibri" panose="020F0502020204030204" pitchFamily="34" charset="0"/>
              </a:rPr>
              <a:t>NGÀNH GDMN/GDTH</a:t>
            </a:r>
            <a:endParaRPr lang="en-US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539A8EE-22A9-4857-A6EB-D69D05EEEA84}"/>
              </a:ext>
            </a:extLst>
          </p:cNvPr>
          <p:cNvSpPr/>
          <p:nvPr/>
        </p:nvSpPr>
        <p:spPr>
          <a:xfrm>
            <a:off x="1886344" y="1784074"/>
            <a:ext cx="8737600" cy="50106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3BE02-14C6-4B9C-B0E7-D2F7BA1743D1}"/>
              </a:ext>
            </a:extLst>
          </p:cNvPr>
          <p:cNvGrpSpPr>
            <a:grpSpLocks noChangeAspect="1"/>
          </p:cNvGrpSpPr>
          <p:nvPr/>
        </p:nvGrpSpPr>
        <p:grpSpPr>
          <a:xfrm>
            <a:off x="826195" y="1053314"/>
            <a:ext cx="1056955" cy="1188000"/>
            <a:chOff x="1933444" y="2506579"/>
            <a:chExt cx="1230443" cy="1382997"/>
          </a:xfrm>
        </p:grpSpPr>
        <p:grpSp>
          <p:nvGrpSpPr>
            <p:cNvPr id="12" name="组合 43">
              <a:extLst>
                <a:ext uri="{FF2B5EF4-FFF2-40B4-BE49-F238E27FC236}">
                  <a16:creationId xmlns:a16="http://schemas.microsoft.com/office/drawing/2014/main" id="{C68D4EF1-5FC5-4A7E-A3C2-8A9E1A4FA2DA}"/>
                </a:ext>
              </a:extLst>
            </p:cNvPr>
            <p:cNvGrpSpPr/>
            <p:nvPr/>
          </p:nvGrpSpPr>
          <p:grpSpPr>
            <a:xfrm>
              <a:off x="1933444" y="2506579"/>
              <a:ext cx="1230443" cy="1382997"/>
              <a:chOff x="6474776" y="1019119"/>
              <a:chExt cx="1230443" cy="1382997"/>
            </a:xfrm>
          </p:grpSpPr>
          <p:sp>
            <p:nvSpPr>
              <p:cNvPr id="14" name="任意多边形 44">
                <a:extLst>
                  <a:ext uri="{FF2B5EF4-FFF2-40B4-BE49-F238E27FC236}">
                    <a16:creationId xmlns:a16="http://schemas.microsoft.com/office/drawing/2014/main" id="{EA3C0C8F-6C07-47F0-A738-0AB84FBCC85E}"/>
                  </a:ext>
                </a:extLst>
              </p:cNvPr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50000"/>
                    </a:scheme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圆角矩形 45">
                <a:extLst>
                  <a:ext uri="{FF2B5EF4-FFF2-40B4-BE49-F238E27FC236}">
                    <a16:creationId xmlns:a16="http://schemas.microsoft.com/office/drawing/2014/main" id="{CBD6976E-7D2C-45DF-A30B-41CC81CD8F68}"/>
                  </a:ext>
                </a:extLst>
              </p:cNvPr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任意多边形 46">
                <a:extLst>
                  <a:ext uri="{FF2B5EF4-FFF2-40B4-BE49-F238E27FC236}">
                    <a16:creationId xmlns:a16="http://schemas.microsoft.com/office/drawing/2014/main" id="{8060567F-ABFD-40AC-9C01-E6439C1609FF}"/>
                  </a:ext>
                </a:extLst>
              </p:cNvPr>
              <p:cNvSpPr/>
              <p:nvPr/>
            </p:nvSpPr>
            <p:spPr>
              <a:xfrm rot="2760000">
                <a:off x="6517262" y="1296982"/>
                <a:ext cx="1298064" cy="912203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50000"/>
                    </a:scheme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圆角矩形 47">
                <a:extLst>
                  <a:ext uri="{FF2B5EF4-FFF2-40B4-BE49-F238E27FC236}">
                    <a16:creationId xmlns:a16="http://schemas.microsoft.com/office/drawing/2014/main" id="{D408416D-A199-4963-86FD-62F1651A415E}"/>
                  </a:ext>
                </a:extLst>
              </p:cNvPr>
              <p:cNvSpPr/>
              <p:nvPr/>
            </p:nvSpPr>
            <p:spPr>
              <a:xfrm>
                <a:off x="6541254" y="1085597"/>
                <a:ext cx="536016" cy="536017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" name="文本框 2">
              <a:extLst>
                <a:ext uri="{FF2B5EF4-FFF2-40B4-BE49-F238E27FC236}">
                  <a16:creationId xmlns:a16="http://schemas.microsoft.com/office/drawing/2014/main" id="{EB9F27D1-DB2A-4A5A-BBD3-C0FADC6B190C}"/>
                </a:ext>
              </a:extLst>
            </p:cNvPr>
            <p:cNvSpPr txBox="1"/>
            <p:nvPr/>
          </p:nvSpPr>
          <p:spPr>
            <a:xfrm>
              <a:off x="1960653" y="2533904"/>
              <a:ext cx="615736" cy="57429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 defTabSz="1219170"/>
              <a:r>
                <a:rPr lang="en-US" altLang="zh-CN" sz="2800" b="1" dirty="0">
                  <a:solidFill>
                    <a:srgbClr val="FBBB5E"/>
                  </a:solidFill>
                  <a:latin typeface="Helvetica" panose="020B0604020202030204" pitchFamily="34" charset="0"/>
                  <a:ea typeface="宋体" panose="02010600030101010101" pitchFamily="2" charset="-122"/>
                </a:rPr>
                <a:t>1</a:t>
              </a:r>
              <a:endParaRPr lang="zh-CN" altLang="en-US" sz="2800" b="1" dirty="0">
                <a:solidFill>
                  <a:srgbClr val="FBBB5E"/>
                </a:solidFill>
                <a:latin typeface="Helvetica" panose="020B0604020202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39F7C51-9415-42D5-A21D-DACA5DED40A2}"/>
              </a:ext>
            </a:extLst>
          </p:cNvPr>
          <p:cNvSpPr txBox="1"/>
          <p:nvPr/>
        </p:nvSpPr>
        <p:spPr>
          <a:xfrm>
            <a:off x="1457951" y="1110419"/>
            <a:ext cx="582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các học phần khoa học giáo dục 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4" y="108700"/>
            <a:ext cx="844026" cy="844026"/>
          </a:xfrm>
          <a:prstGeom prst="rect">
            <a:avLst/>
          </a:prstGeom>
        </p:spPr>
      </p:pic>
      <p:sp>
        <p:nvSpPr>
          <p:cNvPr id="21" name="Flowchart: Terminator 20"/>
          <p:cNvSpPr/>
          <p:nvPr/>
        </p:nvSpPr>
        <p:spPr>
          <a:xfrm>
            <a:off x="1665190" y="287572"/>
            <a:ext cx="9847541" cy="754832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vi-VN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NỘI </a:t>
            </a:r>
            <a:r>
              <a:rPr lang="vi-VN" b="1" dirty="0">
                <a:ea typeface="Times New Roman" panose="02020603050405020304" pitchFamily="18" charset="0"/>
                <a:cs typeface="Calibri" panose="020F0502020204030204" pitchFamily="34" charset="0"/>
              </a:rPr>
              <a:t>DUNG RLNVSP TRONG CHƯƠNG TRÌNH ĐÀO TẠO</a:t>
            </a:r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b="1" dirty="0">
                <a:ea typeface="Times New Roman" panose="02020603050405020304" pitchFamily="18" charset="0"/>
                <a:cs typeface="Calibri" panose="020F0502020204030204" pitchFamily="34" charset="0"/>
              </a:rPr>
              <a:t>NGÀNH GDMN/GDTH</a:t>
            </a:r>
            <a:endParaRPr lang="en-US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16623" r="13680" b="22578"/>
          <a:stretch/>
        </p:blipFill>
        <p:spPr>
          <a:xfrm>
            <a:off x="2025059" y="1942011"/>
            <a:ext cx="8442644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91C22B3-DA1B-4C7C-98DE-1DC9121C4804}"/>
              </a:ext>
            </a:extLst>
          </p:cNvPr>
          <p:cNvGrpSpPr>
            <a:grpSpLocks noChangeAspect="1"/>
          </p:cNvGrpSpPr>
          <p:nvPr/>
        </p:nvGrpSpPr>
        <p:grpSpPr>
          <a:xfrm>
            <a:off x="436008" y="1430711"/>
            <a:ext cx="1056955" cy="1370254"/>
            <a:chOff x="1933444" y="2506579"/>
            <a:chExt cx="1230443" cy="1382997"/>
          </a:xfrm>
        </p:grpSpPr>
        <p:grpSp>
          <p:nvGrpSpPr>
            <p:cNvPr id="9" name="组合 43">
              <a:extLst>
                <a:ext uri="{FF2B5EF4-FFF2-40B4-BE49-F238E27FC236}">
                  <a16:creationId xmlns:a16="http://schemas.microsoft.com/office/drawing/2014/main" id="{9CE8200D-E358-4F7C-8D76-890D9B081BE6}"/>
                </a:ext>
              </a:extLst>
            </p:cNvPr>
            <p:cNvGrpSpPr/>
            <p:nvPr/>
          </p:nvGrpSpPr>
          <p:grpSpPr>
            <a:xfrm>
              <a:off x="1933444" y="2506579"/>
              <a:ext cx="1230443" cy="1382997"/>
              <a:chOff x="6474776" y="1019119"/>
              <a:chExt cx="1230443" cy="1382997"/>
            </a:xfrm>
          </p:grpSpPr>
          <p:sp>
            <p:nvSpPr>
              <p:cNvPr id="11" name="任意多边形 44">
                <a:extLst>
                  <a:ext uri="{FF2B5EF4-FFF2-40B4-BE49-F238E27FC236}">
                    <a16:creationId xmlns:a16="http://schemas.microsoft.com/office/drawing/2014/main" id="{C0FFC16A-1974-4C33-B9F1-8E85B2185675}"/>
                  </a:ext>
                </a:extLst>
              </p:cNvPr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50000"/>
                    </a:scheme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圆角矩形 45">
                <a:extLst>
                  <a:ext uri="{FF2B5EF4-FFF2-40B4-BE49-F238E27FC236}">
                    <a16:creationId xmlns:a16="http://schemas.microsoft.com/office/drawing/2014/main" id="{762D7981-A47A-4A65-A02E-2B996B6AD2C6}"/>
                  </a:ext>
                </a:extLst>
              </p:cNvPr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任意多边形 46">
                <a:extLst>
                  <a:ext uri="{FF2B5EF4-FFF2-40B4-BE49-F238E27FC236}">
                    <a16:creationId xmlns:a16="http://schemas.microsoft.com/office/drawing/2014/main" id="{2071338F-7AFF-4542-ACCD-A59B5A2A2638}"/>
                  </a:ext>
                </a:extLst>
              </p:cNvPr>
              <p:cNvSpPr/>
              <p:nvPr/>
            </p:nvSpPr>
            <p:spPr>
              <a:xfrm rot="2760000">
                <a:off x="6517262" y="1296982"/>
                <a:ext cx="1298064" cy="912203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50000"/>
                    </a:scheme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圆角矩形 47">
                <a:extLst>
                  <a:ext uri="{FF2B5EF4-FFF2-40B4-BE49-F238E27FC236}">
                    <a16:creationId xmlns:a16="http://schemas.microsoft.com/office/drawing/2014/main" id="{612DEDCF-ADD5-4D70-AD90-A4E658DE8599}"/>
                  </a:ext>
                </a:extLst>
              </p:cNvPr>
              <p:cNvSpPr/>
              <p:nvPr/>
            </p:nvSpPr>
            <p:spPr>
              <a:xfrm>
                <a:off x="6541254" y="1085597"/>
                <a:ext cx="536016" cy="536017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A57FF8D9-1F2B-4F5F-998B-FD8A1865E3F7}"/>
                </a:ext>
              </a:extLst>
            </p:cNvPr>
            <p:cNvSpPr txBox="1"/>
            <p:nvPr/>
          </p:nvSpPr>
          <p:spPr>
            <a:xfrm>
              <a:off x="1960653" y="2533904"/>
              <a:ext cx="615735" cy="60910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 defTabSz="1219170"/>
              <a:r>
                <a:rPr lang="en-US" altLang="zh-CN" sz="2800" b="1" dirty="0">
                  <a:solidFill>
                    <a:srgbClr val="00B0F0"/>
                  </a:solidFill>
                  <a:latin typeface="Helvetica" panose="020B0604020202030204" pitchFamily="34" charset="0"/>
                  <a:ea typeface="宋体" panose="02010600030101010101" pitchFamily="2" charset="-122"/>
                </a:rPr>
                <a:t>2</a:t>
              </a:r>
              <a:endParaRPr lang="zh-CN" altLang="en-US" sz="3600" b="1" dirty="0">
                <a:solidFill>
                  <a:srgbClr val="00B0F0"/>
                </a:solidFill>
                <a:latin typeface="Helvetica" panose="020B0604020202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81E84EC8-FE2A-4C11-AC22-2344D4F7E00E}"/>
              </a:ext>
            </a:extLst>
          </p:cNvPr>
          <p:cNvSpPr/>
          <p:nvPr/>
        </p:nvSpPr>
        <p:spPr>
          <a:xfrm>
            <a:off x="425484" y="2618264"/>
            <a:ext cx="4029872" cy="4029872"/>
          </a:xfrm>
          <a:prstGeom prst="ellipse">
            <a:avLst/>
          </a:prstGeom>
          <a:gradFill>
            <a:gsLst>
              <a:gs pos="37000">
                <a:srgbClr val="FF2D5E"/>
              </a:gs>
              <a:gs pos="100000">
                <a:srgbClr val="FF2D5E">
                  <a:lumMod val="60000"/>
                  <a:lumOff val="40000"/>
                </a:srgbClr>
              </a:gs>
            </a:gsLst>
            <a:path path="circle">
              <a:fillToRect l="100000" t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1270000" sx="105000" sy="105000" algn="ctr" rotWithShape="0">
              <a:srgbClr val="FF2D5E">
                <a:alpha val="45000"/>
              </a:srgbClr>
            </a:outerShdw>
          </a:effectLst>
        </p:spPr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llRoundGothic" panose="020B0703020202020104" pitchFamily="34" charset="0"/>
              <a:ea typeface="+mn-ea"/>
              <a:cs typeface="+mn-cs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3021D0B-7672-4BC9-8C70-82B7D77247B1}"/>
              </a:ext>
            </a:extLst>
          </p:cNvPr>
          <p:cNvGrpSpPr/>
          <p:nvPr/>
        </p:nvGrpSpPr>
        <p:grpSpPr>
          <a:xfrm flipH="1">
            <a:off x="2747455" y="3739900"/>
            <a:ext cx="2322255" cy="2513843"/>
            <a:chOff x="10226579" y="4729162"/>
            <a:chExt cx="3928256" cy="4252341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E39F9E9-E388-4637-B49D-51B16B375C1A}"/>
                </a:ext>
              </a:extLst>
            </p:cNvPr>
            <p:cNvSpPr/>
            <p:nvPr/>
          </p:nvSpPr>
          <p:spPr>
            <a:xfrm>
              <a:off x="12383185" y="4729162"/>
              <a:ext cx="1771650" cy="3457575"/>
            </a:xfrm>
            <a:custGeom>
              <a:avLst/>
              <a:gdLst>
                <a:gd name="connsiteX0" fmla="*/ 771570 w 1771650"/>
                <a:gd name="connsiteY0" fmla="*/ 392525 h 3457575"/>
                <a:gd name="connsiteX1" fmla="*/ 577450 w 1771650"/>
                <a:gd name="connsiteY1" fmla="*/ 662369 h 3457575"/>
                <a:gd name="connsiteX2" fmla="*/ 379235 w 1771650"/>
                <a:gd name="connsiteY2" fmla="*/ 977646 h 3457575"/>
                <a:gd name="connsiteX3" fmla="*/ 561924 w 1771650"/>
                <a:gd name="connsiteY3" fmla="*/ 1253395 h 3457575"/>
                <a:gd name="connsiteX4" fmla="*/ 623647 w 1771650"/>
                <a:gd name="connsiteY4" fmla="*/ 1288542 h 3457575"/>
                <a:gd name="connsiteX5" fmla="*/ 564591 w 1771650"/>
                <a:gd name="connsiteY5" fmla="*/ 1340263 h 3457575"/>
                <a:gd name="connsiteX6" fmla="*/ 544113 w 1771650"/>
                <a:gd name="connsiteY6" fmla="*/ 1323594 h 3457575"/>
                <a:gd name="connsiteX7" fmla="*/ 318180 w 1771650"/>
                <a:gd name="connsiteY7" fmla="*/ 1113568 h 3457575"/>
                <a:gd name="connsiteX8" fmla="*/ 224073 w 1771650"/>
                <a:gd name="connsiteY8" fmla="*/ 1580864 h 3457575"/>
                <a:gd name="connsiteX9" fmla="*/ 450863 w 1771650"/>
                <a:gd name="connsiteY9" fmla="*/ 1726978 h 3457575"/>
                <a:gd name="connsiteX10" fmla="*/ 646030 w 1771650"/>
                <a:gd name="connsiteY10" fmla="*/ 1830324 h 3457575"/>
                <a:gd name="connsiteX11" fmla="*/ 682987 w 1771650"/>
                <a:gd name="connsiteY11" fmla="*/ 1855946 h 3457575"/>
                <a:gd name="connsiteX12" fmla="*/ 569830 w 1771650"/>
                <a:gd name="connsiteY12" fmla="*/ 1820609 h 3457575"/>
                <a:gd name="connsiteX13" fmla="*/ 445148 w 1771650"/>
                <a:gd name="connsiteY13" fmla="*/ 1754029 h 3457575"/>
                <a:gd name="connsiteX14" fmla="*/ 220453 w 1771650"/>
                <a:gd name="connsiteY14" fmla="*/ 1615631 h 3457575"/>
                <a:gd name="connsiteX15" fmla="*/ 217024 w 1771650"/>
                <a:gd name="connsiteY15" fmla="*/ 1652111 h 3457575"/>
                <a:gd name="connsiteX16" fmla="*/ 207499 w 1771650"/>
                <a:gd name="connsiteY16" fmla="*/ 1743075 h 3457575"/>
                <a:gd name="connsiteX17" fmla="*/ 414858 w 1771650"/>
                <a:gd name="connsiteY17" fmla="*/ 1899857 h 3457575"/>
                <a:gd name="connsiteX18" fmla="*/ 620598 w 1771650"/>
                <a:gd name="connsiteY18" fmla="*/ 2010442 h 3457575"/>
                <a:gd name="connsiteX19" fmla="*/ 659651 w 1771650"/>
                <a:gd name="connsiteY19" fmla="*/ 2044541 h 3457575"/>
                <a:gd name="connsiteX20" fmla="*/ 537540 w 1771650"/>
                <a:gd name="connsiteY20" fmla="*/ 2031968 h 3457575"/>
                <a:gd name="connsiteX21" fmla="*/ 403047 w 1771650"/>
                <a:gd name="connsiteY21" fmla="*/ 1958245 h 3457575"/>
                <a:gd name="connsiteX22" fmla="*/ 199022 w 1771650"/>
                <a:gd name="connsiteY22" fmla="*/ 1814608 h 3457575"/>
                <a:gd name="connsiteX23" fmla="*/ 120726 w 1771650"/>
                <a:gd name="connsiteY23" fmla="*/ 2188750 h 3457575"/>
                <a:gd name="connsiteX24" fmla="*/ 84627 w 1771650"/>
                <a:gd name="connsiteY24" fmla="*/ 2297906 h 3457575"/>
                <a:gd name="connsiteX25" fmla="*/ 121774 w 1771650"/>
                <a:gd name="connsiteY25" fmla="*/ 2312861 h 3457575"/>
                <a:gd name="connsiteX26" fmla="*/ 267793 w 1771650"/>
                <a:gd name="connsiteY26" fmla="*/ 2409539 h 3457575"/>
                <a:gd name="connsiteX27" fmla="*/ 54528 w 1771650"/>
                <a:gd name="connsiteY27" fmla="*/ 2382393 h 3457575"/>
                <a:gd name="connsiteX28" fmla="*/ 46431 w 1771650"/>
                <a:gd name="connsiteY28" fmla="*/ 2404872 h 3457575"/>
                <a:gd name="connsiteX29" fmla="*/ 235 w 1771650"/>
                <a:gd name="connsiteY29" fmla="*/ 2579370 h 3457575"/>
                <a:gd name="connsiteX30" fmla="*/ 373139 w 1771650"/>
                <a:gd name="connsiteY30" fmla="*/ 3178683 h 3457575"/>
                <a:gd name="connsiteX31" fmla="*/ 341706 w 1771650"/>
                <a:gd name="connsiteY31" fmla="*/ 3332607 h 3457575"/>
                <a:gd name="connsiteX32" fmla="*/ 287890 w 1771650"/>
                <a:gd name="connsiteY32" fmla="*/ 3435477 h 3457575"/>
                <a:gd name="connsiteX33" fmla="*/ 354280 w 1771650"/>
                <a:gd name="connsiteY33" fmla="*/ 3465862 h 3457575"/>
                <a:gd name="connsiteX34" fmla="*/ 418192 w 1771650"/>
                <a:gd name="connsiteY34" fmla="*/ 3289459 h 3457575"/>
                <a:gd name="connsiteX35" fmla="*/ 449911 w 1771650"/>
                <a:gd name="connsiteY35" fmla="*/ 3257169 h 3457575"/>
                <a:gd name="connsiteX36" fmla="*/ 526111 w 1771650"/>
                <a:gd name="connsiteY36" fmla="*/ 3208591 h 3457575"/>
                <a:gd name="connsiteX37" fmla="*/ 547542 w 1771650"/>
                <a:gd name="connsiteY37" fmla="*/ 3209544 h 3457575"/>
                <a:gd name="connsiteX38" fmla="*/ 1135806 w 1771650"/>
                <a:gd name="connsiteY38" fmla="*/ 2900267 h 3457575"/>
                <a:gd name="connsiteX39" fmla="*/ 774237 w 1771650"/>
                <a:gd name="connsiteY39" fmla="*/ 2855786 h 3457575"/>
                <a:gd name="connsiteX40" fmla="*/ 670890 w 1771650"/>
                <a:gd name="connsiteY40" fmla="*/ 2780729 h 3457575"/>
                <a:gd name="connsiteX41" fmla="*/ 715467 w 1771650"/>
                <a:gd name="connsiteY41" fmla="*/ 2785967 h 3457575"/>
                <a:gd name="connsiteX42" fmla="*/ 1152856 w 1771650"/>
                <a:gd name="connsiteY42" fmla="*/ 2872264 h 3457575"/>
                <a:gd name="connsiteX43" fmla="*/ 1244105 w 1771650"/>
                <a:gd name="connsiteY43" fmla="*/ 2717292 h 3457575"/>
                <a:gd name="connsiteX44" fmla="*/ 1246200 w 1771650"/>
                <a:gd name="connsiteY44" fmla="*/ 2714149 h 3457575"/>
                <a:gd name="connsiteX45" fmla="*/ 1333640 w 1771650"/>
                <a:gd name="connsiteY45" fmla="*/ 2530983 h 3457575"/>
                <a:gd name="connsiteX46" fmla="*/ 1098944 w 1771650"/>
                <a:gd name="connsiteY46" fmla="*/ 2531936 h 3457575"/>
                <a:gd name="connsiteX47" fmla="*/ 982834 w 1771650"/>
                <a:gd name="connsiteY47" fmla="*/ 2508409 h 3457575"/>
                <a:gd name="connsiteX48" fmla="*/ 1027411 w 1771650"/>
                <a:gd name="connsiteY48" fmla="*/ 2503837 h 3457575"/>
                <a:gd name="connsiteX49" fmla="*/ 1343832 w 1771650"/>
                <a:gd name="connsiteY49" fmla="*/ 2502599 h 3457575"/>
                <a:gd name="connsiteX50" fmla="*/ 1392409 w 1771650"/>
                <a:gd name="connsiteY50" fmla="*/ 2335054 h 3457575"/>
                <a:gd name="connsiteX51" fmla="*/ 1047985 w 1771650"/>
                <a:gd name="connsiteY51" fmla="*/ 2404205 h 3457575"/>
                <a:gd name="connsiteX52" fmla="*/ 939591 w 1771650"/>
                <a:gd name="connsiteY52" fmla="*/ 2374773 h 3457575"/>
                <a:gd name="connsiteX53" fmla="*/ 984263 w 1771650"/>
                <a:gd name="connsiteY53" fmla="*/ 2358581 h 3457575"/>
                <a:gd name="connsiteX54" fmla="*/ 1407649 w 1771650"/>
                <a:gd name="connsiteY54" fmla="*/ 2272189 h 3457575"/>
                <a:gd name="connsiteX55" fmla="*/ 1438415 w 1771650"/>
                <a:gd name="connsiteY55" fmla="*/ 2137505 h 3457575"/>
                <a:gd name="connsiteX56" fmla="*/ 1478230 w 1771650"/>
                <a:gd name="connsiteY56" fmla="*/ 1923860 h 3457575"/>
                <a:gd name="connsiteX57" fmla="*/ 1082466 w 1771650"/>
                <a:gd name="connsiteY57" fmla="*/ 1988439 h 3457575"/>
                <a:gd name="connsiteX58" fmla="*/ 964165 w 1771650"/>
                <a:gd name="connsiteY58" fmla="*/ 1980629 h 3457575"/>
                <a:gd name="connsiteX59" fmla="*/ 1007790 w 1771650"/>
                <a:gd name="connsiteY59" fmla="*/ 1970246 h 3457575"/>
                <a:gd name="connsiteX60" fmla="*/ 1483182 w 1771650"/>
                <a:gd name="connsiteY60" fmla="*/ 1891379 h 3457575"/>
                <a:gd name="connsiteX61" fmla="*/ 1548905 w 1771650"/>
                <a:gd name="connsiteY61" fmla="*/ 1500283 h 3457575"/>
                <a:gd name="connsiteX62" fmla="*/ 1246582 w 1771650"/>
                <a:gd name="connsiteY62" fmla="*/ 1569911 h 3457575"/>
                <a:gd name="connsiteX63" fmla="*/ 1222674 w 1771650"/>
                <a:gd name="connsiteY63" fmla="*/ 1495139 h 3457575"/>
                <a:gd name="connsiteX64" fmla="*/ 1585100 w 1771650"/>
                <a:gd name="connsiteY64" fmla="*/ 1363313 h 3457575"/>
                <a:gd name="connsiteX65" fmla="*/ 1748835 w 1771650"/>
                <a:gd name="connsiteY65" fmla="*/ 933260 h 3457575"/>
                <a:gd name="connsiteX66" fmla="*/ 1516806 w 1771650"/>
                <a:gd name="connsiteY66" fmla="*/ 959453 h 3457575"/>
                <a:gd name="connsiteX67" fmla="*/ 1461275 w 1771650"/>
                <a:gd name="connsiteY67" fmla="*/ 923639 h 3457575"/>
                <a:gd name="connsiteX68" fmla="*/ 1765599 w 1771650"/>
                <a:gd name="connsiteY68" fmla="*/ 854869 h 3457575"/>
                <a:gd name="connsiteX69" fmla="*/ 1765599 w 1771650"/>
                <a:gd name="connsiteY69" fmla="*/ 854774 h 3457575"/>
                <a:gd name="connsiteX70" fmla="*/ 1772457 w 1771650"/>
                <a:gd name="connsiteY70" fmla="*/ 678085 h 3457575"/>
                <a:gd name="connsiteX71" fmla="*/ 1560049 w 1771650"/>
                <a:gd name="connsiteY71" fmla="*/ 738188 h 3457575"/>
                <a:gd name="connsiteX72" fmla="*/ 1501947 w 1771650"/>
                <a:gd name="connsiteY72" fmla="*/ 706565 h 3457575"/>
                <a:gd name="connsiteX73" fmla="*/ 1768361 w 1771650"/>
                <a:gd name="connsiteY73" fmla="*/ 600742 h 3457575"/>
                <a:gd name="connsiteX74" fmla="*/ 1721879 w 1771650"/>
                <a:gd name="connsiteY74" fmla="*/ 314325 h 3457575"/>
                <a:gd name="connsiteX75" fmla="*/ 1741691 w 1771650"/>
                <a:gd name="connsiteY75" fmla="*/ 0 h 3457575"/>
                <a:gd name="connsiteX76" fmla="*/ 1291921 w 1771650"/>
                <a:gd name="connsiteY76" fmla="*/ 48673 h 3457575"/>
                <a:gd name="connsiteX77" fmla="*/ 1005408 w 1771650"/>
                <a:gd name="connsiteY77" fmla="*/ 186404 h 3457575"/>
                <a:gd name="connsiteX78" fmla="*/ 1005313 w 1771650"/>
                <a:gd name="connsiteY78" fmla="*/ 186595 h 3457575"/>
                <a:gd name="connsiteX79" fmla="*/ 1030173 w 1771650"/>
                <a:gd name="connsiteY79" fmla="*/ 428911 h 3457575"/>
                <a:gd name="connsiteX80" fmla="*/ 1076179 w 1771650"/>
                <a:gd name="connsiteY80" fmla="*/ 508254 h 3457575"/>
                <a:gd name="connsiteX81" fmla="*/ 1016076 w 1771650"/>
                <a:gd name="connsiteY81" fmla="*/ 480536 h 3457575"/>
                <a:gd name="connsiteX82" fmla="*/ 1003980 w 1771650"/>
                <a:gd name="connsiteY82" fmla="*/ 452723 h 3457575"/>
                <a:gd name="connsiteX83" fmla="*/ 916064 w 1771650"/>
                <a:gd name="connsiteY83" fmla="*/ 258985 h 3457575"/>
                <a:gd name="connsiteX84" fmla="*/ 915873 w 1771650"/>
                <a:gd name="connsiteY84" fmla="*/ 258890 h 3457575"/>
                <a:gd name="connsiteX85" fmla="*/ 847579 w 1771650"/>
                <a:gd name="connsiteY85" fmla="*/ 317468 h 3457575"/>
                <a:gd name="connsiteX86" fmla="*/ 844055 w 1771650"/>
                <a:gd name="connsiteY86" fmla="*/ 320421 h 3457575"/>
                <a:gd name="connsiteX87" fmla="*/ 905015 w 1771650"/>
                <a:gd name="connsiteY87" fmla="*/ 551974 h 3457575"/>
                <a:gd name="connsiteX88" fmla="*/ 983787 w 1771650"/>
                <a:gd name="connsiteY88" fmla="*/ 698183 h 3457575"/>
                <a:gd name="connsiteX89" fmla="*/ 923589 w 1771650"/>
                <a:gd name="connsiteY89" fmla="*/ 670465 h 3457575"/>
                <a:gd name="connsiteX90" fmla="*/ 879583 w 1771650"/>
                <a:gd name="connsiteY90" fmla="*/ 580454 h 3457575"/>
                <a:gd name="connsiteX91" fmla="*/ 771570 w 1771650"/>
                <a:gd name="connsiteY91" fmla="*/ 392525 h 345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771650" h="3457575">
                  <a:moveTo>
                    <a:pt x="771570" y="392525"/>
                  </a:moveTo>
                  <a:cubicBezTo>
                    <a:pt x="697941" y="475107"/>
                    <a:pt x="636791" y="573405"/>
                    <a:pt x="577450" y="662369"/>
                  </a:cubicBezTo>
                  <a:cubicBezTo>
                    <a:pt x="508965" y="764858"/>
                    <a:pt x="436861" y="867632"/>
                    <a:pt x="379235" y="977646"/>
                  </a:cubicBezTo>
                  <a:cubicBezTo>
                    <a:pt x="388474" y="1020223"/>
                    <a:pt x="426860" y="1161193"/>
                    <a:pt x="561924" y="1253395"/>
                  </a:cubicBezTo>
                  <a:cubicBezTo>
                    <a:pt x="580498" y="1266158"/>
                    <a:pt x="601072" y="1278064"/>
                    <a:pt x="623647" y="1288542"/>
                  </a:cubicBezTo>
                  <a:cubicBezTo>
                    <a:pt x="839388" y="1389031"/>
                    <a:pt x="629362" y="1384173"/>
                    <a:pt x="564591" y="1340263"/>
                  </a:cubicBezTo>
                  <a:cubicBezTo>
                    <a:pt x="558305" y="1335977"/>
                    <a:pt x="551542" y="1330357"/>
                    <a:pt x="544113" y="1323594"/>
                  </a:cubicBezTo>
                  <a:cubicBezTo>
                    <a:pt x="482296" y="1266825"/>
                    <a:pt x="384759" y="1132618"/>
                    <a:pt x="318180" y="1113568"/>
                  </a:cubicBezTo>
                  <a:cubicBezTo>
                    <a:pt x="262839" y="1263396"/>
                    <a:pt x="240170" y="1422368"/>
                    <a:pt x="224073" y="1580864"/>
                  </a:cubicBezTo>
                  <a:cubicBezTo>
                    <a:pt x="253410" y="1601534"/>
                    <a:pt x="349326" y="1666113"/>
                    <a:pt x="450863" y="1726978"/>
                  </a:cubicBezTo>
                  <a:cubicBezTo>
                    <a:pt x="519633" y="1768031"/>
                    <a:pt x="590881" y="1807464"/>
                    <a:pt x="646030" y="1830324"/>
                  </a:cubicBezTo>
                  <a:cubicBezTo>
                    <a:pt x="662032" y="1837182"/>
                    <a:pt x="676224" y="1846231"/>
                    <a:pt x="682987" y="1855946"/>
                  </a:cubicBezTo>
                  <a:cubicBezTo>
                    <a:pt x="692036" y="1868996"/>
                    <a:pt x="682987" y="1876044"/>
                    <a:pt x="569830" y="1820609"/>
                  </a:cubicBezTo>
                  <a:cubicBezTo>
                    <a:pt x="528778" y="1800511"/>
                    <a:pt x="486296" y="1777556"/>
                    <a:pt x="445148" y="1754029"/>
                  </a:cubicBezTo>
                  <a:cubicBezTo>
                    <a:pt x="353613" y="1701927"/>
                    <a:pt x="268650" y="1647349"/>
                    <a:pt x="220453" y="1615631"/>
                  </a:cubicBezTo>
                  <a:cubicBezTo>
                    <a:pt x="219405" y="1627727"/>
                    <a:pt x="218167" y="1639919"/>
                    <a:pt x="217024" y="1652111"/>
                  </a:cubicBezTo>
                  <a:cubicBezTo>
                    <a:pt x="214072" y="1682687"/>
                    <a:pt x="211023" y="1712976"/>
                    <a:pt x="207499" y="1743075"/>
                  </a:cubicBezTo>
                  <a:cubicBezTo>
                    <a:pt x="254934" y="1782604"/>
                    <a:pt x="333229" y="1844707"/>
                    <a:pt x="414858" y="1899857"/>
                  </a:cubicBezTo>
                  <a:cubicBezTo>
                    <a:pt x="487153" y="1948910"/>
                    <a:pt x="562210" y="1992535"/>
                    <a:pt x="620598" y="2010442"/>
                  </a:cubicBezTo>
                  <a:cubicBezTo>
                    <a:pt x="637934" y="2015776"/>
                    <a:pt x="652983" y="2027777"/>
                    <a:pt x="659651" y="2044541"/>
                  </a:cubicBezTo>
                  <a:cubicBezTo>
                    <a:pt x="669081" y="2067592"/>
                    <a:pt x="658794" y="2087785"/>
                    <a:pt x="537540" y="2031968"/>
                  </a:cubicBezTo>
                  <a:cubicBezTo>
                    <a:pt x="493154" y="2011585"/>
                    <a:pt x="447339" y="1985867"/>
                    <a:pt x="403047" y="1958245"/>
                  </a:cubicBezTo>
                  <a:cubicBezTo>
                    <a:pt x="324847" y="1909667"/>
                    <a:pt x="251314" y="1855280"/>
                    <a:pt x="199022" y="1814608"/>
                  </a:cubicBezTo>
                  <a:cubicBezTo>
                    <a:pt x="182544" y="1941005"/>
                    <a:pt x="159398" y="2064639"/>
                    <a:pt x="120726" y="2188750"/>
                  </a:cubicBezTo>
                  <a:cubicBezTo>
                    <a:pt x="109297" y="2225421"/>
                    <a:pt x="97200" y="2261711"/>
                    <a:pt x="84627" y="2297906"/>
                  </a:cubicBezTo>
                  <a:cubicBezTo>
                    <a:pt x="97200" y="2303145"/>
                    <a:pt x="109582" y="2308098"/>
                    <a:pt x="121774" y="2312861"/>
                  </a:cubicBezTo>
                  <a:cubicBezTo>
                    <a:pt x="185306" y="2337626"/>
                    <a:pt x="241122" y="2372582"/>
                    <a:pt x="267793" y="2409539"/>
                  </a:cubicBezTo>
                  <a:cubicBezTo>
                    <a:pt x="296558" y="2449259"/>
                    <a:pt x="281032" y="2475262"/>
                    <a:pt x="54528" y="2382393"/>
                  </a:cubicBezTo>
                  <a:cubicBezTo>
                    <a:pt x="51861" y="2389918"/>
                    <a:pt x="49194" y="2397347"/>
                    <a:pt x="46431" y="2404872"/>
                  </a:cubicBezTo>
                  <a:cubicBezTo>
                    <a:pt x="26143" y="2460212"/>
                    <a:pt x="-2908" y="2518982"/>
                    <a:pt x="235" y="2579370"/>
                  </a:cubicBezTo>
                  <a:cubicBezTo>
                    <a:pt x="4998" y="2672144"/>
                    <a:pt x="52337" y="3065050"/>
                    <a:pt x="373139" y="3178683"/>
                  </a:cubicBezTo>
                  <a:cubicBezTo>
                    <a:pt x="377139" y="3230023"/>
                    <a:pt x="361042" y="3286030"/>
                    <a:pt x="341706" y="3332607"/>
                  </a:cubicBezTo>
                  <a:cubicBezTo>
                    <a:pt x="317322" y="3391662"/>
                    <a:pt x="287890" y="3435477"/>
                    <a:pt x="287890" y="3435477"/>
                  </a:cubicBezTo>
                  <a:lnTo>
                    <a:pt x="354280" y="3465862"/>
                  </a:lnTo>
                  <a:cubicBezTo>
                    <a:pt x="355804" y="3386995"/>
                    <a:pt x="384569" y="3329749"/>
                    <a:pt x="418192" y="3289459"/>
                  </a:cubicBezTo>
                  <a:cubicBezTo>
                    <a:pt x="428479" y="3277076"/>
                    <a:pt x="439338" y="3266313"/>
                    <a:pt x="449911" y="3257169"/>
                  </a:cubicBezTo>
                  <a:cubicBezTo>
                    <a:pt x="489344" y="3222593"/>
                    <a:pt x="526111" y="3208591"/>
                    <a:pt x="526111" y="3208591"/>
                  </a:cubicBezTo>
                  <a:cubicBezTo>
                    <a:pt x="533159" y="3209068"/>
                    <a:pt x="540303" y="3209354"/>
                    <a:pt x="547542" y="3209544"/>
                  </a:cubicBezTo>
                  <a:cubicBezTo>
                    <a:pt x="890728" y="3218498"/>
                    <a:pt x="1035222" y="3061526"/>
                    <a:pt x="1135806" y="2900267"/>
                  </a:cubicBezTo>
                  <a:cubicBezTo>
                    <a:pt x="1044937" y="2886647"/>
                    <a:pt x="895776" y="2888933"/>
                    <a:pt x="774237" y="2855786"/>
                  </a:cubicBezTo>
                  <a:cubicBezTo>
                    <a:pt x="652698" y="2822639"/>
                    <a:pt x="655365" y="2784634"/>
                    <a:pt x="670890" y="2780729"/>
                  </a:cubicBezTo>
                  <a:cubicBezTo>
                    <a:pt x="682225" y="2777966"/>
                    <a:pt x="698894" y="2780443"/>
                    <a:pt x="715467" y="2785967"/>
                  </a:cubicBezTo>
                  <a:cubicBezTo>
                    <a:pt x="833006" y="2826258"/>
                    <a:pt x="1050938" y="2858929"/>
                    <a:pt x="1152856" y="2872264"/>
                  </a:cubicBezTo>
                  <a:cubicBezTo>
                    <a:pt x="1185336" y="2817971"/>
                    <a:pt x="1213815" y="2764155"/>
                    <a:pt x="1244105" y="2717292"/>
                  </a:cubicBezTo>
                  <a:cubicBezTo>
                    <a:pt x="1244867" y="2716245"/>
                    <a:pt x="1245439" y="2715292"/>
                    <a:pt x="1246200" y="2714149"/>
                  </a:cubicBezTo>
                  <a:cubicBezTo>
                    <a:pt x="1281633" y="2657856"/>
                    <a:pt x="1310113" y="2595848"/>
                    <a:pt x="1333640" y="2530983"/>
                  </a:cubicBezTo>
                  <a:cubicBezTo>
                    <a:pt x="1259155" y="2534126"/>
                    <a:pt x="1175430" y="2535555"/>
                    <a:pt x="1098944" y="2531936"/>
                  </a:cubicBezTo>
                  <a:cubicBezTo>
                    <a:pt x="973023" y="2526030"/>
                    <a:pt x="968451" y="2515553"/>
                    <a:pt x="982834" y="2508409"/>
                  </a:cubicBezTo>
                  <a:cubicBezTo>
                    <a:pt x="993216" y="2503265"/>
                    <a:pt x="1010076" y="2502027"/>
                    <a:pt x="1027411" y="2503837"/>
                  </a:cubicBezTo>
                  <a:cubicBezTo>
                    <a:pt x="1110850" y="2512981"/>
                    <a:pt x="1238390" y="2508885"/>
                    <a:pt x="1343832" y="2502599"/>
                  </a:cubicBezTo>
                  <a:cubicBezTo>
                    <a:pt x="1362691" y="2447830"/>
                    <a:pt x="1378407" y="2391537"/>
                    <a:pt x="1392409" y="2335054"/>
                  </a:cubicBezTo>
                  <a:cubicBezTo>
                    <a:pt x="1300874" y="2362010"/>
                    <a:pt x="1164286" y="2396966"/>
                    <a:pt x="1047985" y="2404205"/>
                  </a:cubicBezTo>
                  <a:cubicBezTo>
                    <a:pt x="926161" y="2412016"/>
                    <a:pt x="924065" y="2391347"/>
                    <a:pt x="939591" y="2374773"/>
                  </a:cubicBezTo>
                  <a:cubicBezTo>
                    <a:pt x="951021" y="2362581"/>
                    <a:pt x="967689" y="2357438"/>
                    <a:pt x="984263" y="2358581"/>
                  </a:cubicBezTo>
                  <a:cubicBezTo>
                    <a:pt x="1096467" y="2366486"/>
                    <a:pt x="1300112" y="2307527"/>
                    <a:pt x="1407649" y="2272189"/>
                  </a:cubicBezTo>
                  <a:cubicBezTo>
                    <a:pt x="1418317" y="2226469"/>
                    <a:pt x="1428414" y="2181225"/>
                    <a:pt x="1438415" y="2137505"/>
                  </a:cubicBezTo>
                  <a:cubicBezTo>
                    <a:pt x="1454512" y="2067020"/>
                    <a:pt x="1466895" y="1995583"/>
                    <a:pt x="1478230" y="1923860"/>
                  </a:cubicBezTo>
                  <a:cubicBezTo>
                    <a:pt x="1395076" y="1941862"/>
                    <a:pt x="1226865" y="1975771"/>
                    <a:pt x="1082466" y="1988439"/>
                  </a:cubicBezTo>
                  <a:cubicBezTo>
                    <a:pt x="956926" y="1999488"/>
                    <a:pt x="950925" y="1989582"/>
                    <a:pt x="964165" y="1980629"/>
                  </a:cubicBezTo>
                  <a:cubicBezTo>
                    <a:pt x="973786" y="1974247"/>
                    <a:pt x="990264" y="1970532"/>
                    <a:pt x="1007790" y="1970246"/>
                  </a:cubicBezTo>
                  <a:cubicBezTo>
                    <a:pt x="1149331" y="1966722"/>
                    <a:pt x="1410888" y="1908810"/>
                    <a:pt x="1483182" y="1891379"/>
                  </a:cubicBezTo>
                  <a:cubicBezTo>
                    <a:pt x="1502995" y="1760506"/>
                    <a:pt x="1519854" y="1628966"/>
                    <a:pt x="1548905" y="1500283"/>
                  </a:cubicBezTo>
                  <a:cubicBezTo>
                    <a:pt x="1464228" y="1499045"/>
                    <a:pt x="1310208" y="1566482"/>
                    <a:pt x="1246582" y="1569911"/>
                  </a:cubicBezTo>
                  <a:cubicBezTo>
                    <a:pt x="1168286" y="1574006"/>
                    <a:pt x="985978" y="1469612"/>
                    <a:pt x="1222674" y="1495139"/>
                  </a:cubicBezTo>
                  <a:cubicBezTo>
                    <a:pt x="1413459" y="1515809"/>
                    <a:pt x="1541571" y="1406747"/>
                    <a:pt x="1585100" y="1363313"/>
                  </a:cubicBezTo>
                  <a:cubicBezTo>
                    <a:pt x="1631582" y="1218819"/>
                    <a:pt x="1709592" y="1080135"/>
                    <a:pt x="1748835" y="933260"/>
                  </a:cubicBezTo>
                  <a:cubicBezTo>
                    <a:pt x="1679016" y="930688"/>
                    <a:pt x="1557858" y="958025"/>
                    <a:pt x="1516806" y="959453"/>
                  </a:cubicBezTo>
                  <a:cubicBezTo>
                    <a:pt x="1463275" y="961549"/>
                    <a:pt x="1300969" y="903637"/>
                    <a:pt x="1461275" y="923639"/>
                  </a:cubicBezTo>
                  <a:cubicBezTo>
                    <a:pt x="1574051" y="937641"/>
                    <a:pt x="1700924" y="886492"/>
                    <a:pt x="1765599" y="854869"/>
                  </a:cubicBezTo>
                  <a:lnTo>
                    <a:pt x="1765599" y="854774"/>
                  </a:lnTo>
                  <a:cubicBezTo>
                    <a:pt x="1772266" y="807720"/>
                    <a:pt x="1774552" y="745903"/>
                    <a:pt x="1772457" y="678085"/>
                  </a:cubicBezTo>
                  <a:cubicBezTo>
                    <a:pt x="1716450" y="676847"/>
                    <a:pt x="1605103" y="732949"/>
                    <a:pt x="1560049" y="738188"/>
                  </a:cubicBezTo>
                  <a:cubicBezTo>
                    <a:pt x="1506805" y="744188"/>
                    <a:pt x="1340689" y="698849"/>
                    <a:pt x="1501947" y="706565"/>
                  </a:cubicBezTo>
                  <a:cubicBezTo>
                    <a:pt x="1615390" y="711994"/>
                    <a:pt x="1717783" y="642461"/>
                    <a:pt x="1768361" y="600742"/>
                  </a:cubicBezTo>
                  <a:cubicBezTo>
                    <a:pt x="1761313" y="501015"/>
                    <a:pt x="1745501" y="396907"/>
                    <a:pt x="1721879" y="314325"/>
                  </a:cubicBezTo>
                  <a:cubicBezTo>
                    <a:pt x="1672349" y="143161"/>
                    <a:pt x="1741691" y="0"/>
                    <a:pt x="1741691" y="0"/>
                  </a:cubicBezTo>
                  <a:cubicBezTo>
                    <a:pt x="1672254" y="5620"/>
                    <a:pt x="1503947" y="-6858"/>
                    <a:pt x="1291921" y="48673"/>
                  </a:cubicBezTo>
                  <a:cubicBezTo>
                    <a:pt x="1166572" y="81534"/>
                    <a:pt x="1081894" y="129159"/>
                    <a:pt x="1005408" y="186404"/>
                  </a:cubicBezTo>
                  <a:cubicBezTo>
                    <a:pt x="1005408" y="186404"/>
                    <a:pt x="1005408" y="186404"/>
                    <a:pt x="1005313" y="186595"/>
                  </a:cubicBezTo>
                  <a:cubicBezTo>
                    <a:pt x="1004551" y="191453"/>
                    <a:pt x="985597" y="316421"/>
                    <a:pt x="1030173" y="428911"/>
                  </a:cubicBezTo>
                  <a:cubicBezTo>
                    <a:pt x="1041223" y="456724"/>
                    <a:pt x="1056082" y="483965"/>
                    <a:pt x="1076179" y="508254"/>
                  </a:cubicBezTo>
                  <a:cubicBezTo>
                    <a:pt x="1178954" y="632746"/>
                    <a:pt x="1043128" y="526828"/>
                    <a:pt x="1016076" y="480536"/>
                  </a:cubicBezTo>
                  <a:cubicBezTo>
                    <a:pt x="1011981" y="473583"/>
                    <a:pt x="1007980" y="464058"/>
                    <a:pt x="1003980" y="452723"/>
                  </a:cubicBezTo>
                  <a:cubicBezTo>
                    <a:pt x="980834" y="388334"/>
                    <a:pt x="956450" y="267748"/>
                    <a:pt x="916064" y="258985"/>
                  </a:cubicBezTo>
                  <a:lnTo>
                    <a:pt x="915873" y="258890"/>
                  </a:lnTo>
                  <a:cubicBezTo>
                    <a:pt x="893871" y="277749"/>
                    <a:pt x="871392" y="297371"/>
                    <a:pt x="847579" y="317468"/>
                  </a:cubicBezTo>
                  <a:cubicBezTo>
                    <a:pt x="846341" y="318325"/>
                    <a:pt x="845198" y="319373"/>
                    <a:pt x="844055" y="320421"/>
                  </a:cubicBezTo>
                  <a:cubicBezTo>
                    <a:pt x="849294" y="354901"/>
                    <a:pt x="868439" y="455676"/>
                    <a:pt x="905015" y="551974"/>
                  </a:cubicBezTo>
                  <a:cubicBezTo>
                    <a:pt x="925494" y="606362"/>
                    <a:pt x="951592" y="659321"/>
                    <a:pt x="983787" y="698183"/>
                  </a:cubicBezTo>
                  <a:cubicBezTo>
                    <a:pt x="1086466" y="822579"/>
                    <a:pt x="950640" y="716756"/>
                    <a:pt x="923589" y="670465"/>
                  </a:cubicBezTo>
                  <a:cubicBezTo>
                    <a:pt x="914731" y="655415"/>
                    <a:pt x="898729" y="620744"/>
                    <a:pt x="879583" y="580454"/>
                  </a:cubicBezTo>
                  <a:cubicBezTo>
                    <a:pt x="846341" y="510731"/>
                    <a:pt x="803479" y="424053"/>
                    <a:pt x="771570" y="392525"/>
                  </a:cubicBezTo>
                  <a:close/>
                </a:path>
              </a:pathLst>
            </a:custGeom>
            <a:solidFill>
              <a:srgbClr val="E3E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554763-4541-4633-A28E-7590F25C11C9}"/>
                </a:ext>
              </a:extLst>
            </p:cNvPr>
            <p:cNvSpPr/>
            <p:nvPr/>
          </p:nvSpPr>
          <p:spPr>
            <a:xfrm>
              <a:off x="12383185" y="6543675"/>
              <a:ext cx="457200" cy="1514475"/>
            </a:xfrm>
            <a:custGeom>
              <a:avLst/>
              <a:gdLst>
                <a:gd name="connsiteX0" fmla="*/ 403047 w 457200"/>
                <a:gd name="connsiteY0" fmla="*/ 143637 h 1514475"/>
                <a:gd name="connsiteX1" fmla="*/ 199022 w 457200"/>
                <a:gd name="connsiteY1" fmla="*/ 0 h 1514475"/>
                <a:gd name="connsiteX2" fmla="*/ 120726 w 457200"/>
                <a:gd name="connsiteY2" fmla="*/ 374142 h 1514475"/>
                <a:gd name="connsiteX3" fmla="*/ 84627 w 457200"/>
                <a:gd name="connsiteY3" fmla="*/ 483299 h 1514475"/>
                <a:gd name="connsiteX4" fmla="*/ 121774 w 457200"/>
                <a:gd name="connsiteY4" fmla="*/ 498253 h 1514475"/>
                <a:gd name="connsiteX5" fmla="*/ 267793 w 457200"/>
                <a:gd name="connsiteY5" fmla="*/ 594932 h 1514475"/>
                <a:gd name="connsiteX6" fmla="*/ 54528 w 457200"/>
                <a:gd name="connsiteY6" fmla="*/ 567785 h 1514475"/>
                <a:gd name="connsiteX7" fmla="*/ 46431 w 457200"/>
                <a:gd name="connsiteY7" fmla="*/ 590264 h 1514475"/>
                <a:gd name="connsiteX8" fmla="*/ 235 w 457200"/>
                <a:gd name="connsiteY8" fmla="*/ 764762 h 1514475"/>
                <a:gd name="connsiteX9" fmla="*/ 373139 w 457200"/>
                <a:gd name="connsiteY9" fmla="*/ 1364075 h 1514475"/>
                <a:gd name="connsiteX10" fmla="*/ 341706 w 457200"/>
                <a:gd name="connsiteY10" fmla="*/ 1517999 h 1514475"/>
                <a:gd name="connsiteX11" fmla="*/ 418097 w 457200"/>
                <a:gd name="connsiteY11" fmla="*/ 1474851 h 1514475"/>
                <a:gd name="connsiteX12" fmla="*/ 449815 w 457200"/>
                <a:gd name="connsiteY12" fmla="*/ 1442561 h 1514475"/>
                <a:gd name="connsiteX13" fmla="*/ 408191 w 457200"/>
                <a:gd name="connsiteY13" fmla="*/ 1318260 h 1514475"/>
                <a:gd name="connsiteX14" fmla="*/ 275413 w 457200"/>
                <a:gd name="connsiteY14" fmla="*/ 762190 h 1514475"/>
                <a:gd name="connsiteX15" fmla="*/ 403047 w 457200"/>
                <a:gd name="connsiteY15" fmla="*/ 143637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200" h="1514475">
                  <a:moveTo>
                    <a:pt x="403047" y="143637"/>
                  </a:moveTo>
                  <a:cubicBezTo>
                    <a:pt x="324847" y="95059"/>
                    <a:pt x="251314" y="40672"/>
                    <a:pt x="199022" y="0"/>
                  </a:cubicBezTo>
                  <a:cubicBezTo>
                    <a:pt x="182544" y="126397"/>
                    <a:pt x="159398" y="250031"/>
                    <a:pt x="120726" y="374142"/>
                  </a:cubicBezTo>
                  <a:cubicBezTo>
                    <a:pt x="109297" y="410813"/>
                    <a:pt x="97200" y="447104"/>
                    <a:pt x="84627" y="483299"/>
                  </a:cubicBezTo>
                  <a:cubicBezTo>
                    <a:pt x="97200" y="488537"/>
                    <a:pt x="109582" y="493490"/>
                    <a:pt x="121774" y="498253"/>
                  </a:cubicBezTo>
                  <a:cubicBezTo>
                    <a:pt x="185306" y="523018"/>
                    <a:pt x="241122" y="557975"/>
                    <a:pt x="267793" y="594932"/>
                  </a:cubicBezTo>
                  <a:cubicBezTo>
                    <a:pt x="296558" y="634651"/>
                    <a:pt x="281032" y="660654"/>
                    <a:pt x="54528" y="567785"/>
                  </a:cubicBezTo>
                  <a:cubicBezTo>
                    <a:pt x="51861" y="575310"/>
                    <a:pt x="49194" y="582739"/>
                    <a:pt x="46431" y="590264"/>
                  </a:cubicBezTo>
                  <a:cubicBezTo>
                    <a:pt x="26143" y="645605"/>
                    <a:pt x="-2908" y="704374"/>
                    <a:pt x="235" y="764762"/>
                  </a:cubicBezTo>
                  <a:cubicBezTo>
                    <a:pt x="4998" y="857536"/>
                    <a:pt x="52337" y="1250442"/>
                    <a:pt x="373139" y="1364075"/>
                  </a:cubicBezTo>
                  <a:cubicBezTo>
                    <a:pt x="377139" y="1415415"/>
                    <a:pt x="361042" y="1471422"/>
                    <a:pt x="341706" y="1517999"/>
                  </a:cubicBezTo>
                  <a:cubicBezTo>
                    <a:pt x="365329" y="1507903"/>
                    <a:pt x="394380" y="1493425"/>
                    <a:pt x="418097" y="1474851"/>
                  </a:cubicBezTo>
                  <a:cubicBezTo>
                    <a:pt x="430670" y="1465136"/>
                    <a:pt x="441719" y="1454372"/>
                    <a:pt x="449815" y="1442561"/>
                  </a:cubicBezTo>
                  <a:cubicBezTo>
                    <a:pt x="472961" y="1408652"/>
                    <a:pt x="471342" y="1366647"/>
                    <a:pt x="408191" y="1318260"/>
                  </a:cubicBezTo>
                  <a:cubicBezTo>
                    <a:pt x="236741" y="1186529"/>
                    <a:pt x="229216" y="883730"/>
                    <a:pt x="275413" y="762190"/>
                  </a:cubicBezTo>
                  <a:cubicBezTo>
                    <a:pt x="300749" y="695706"/>
                    <a:pt x="339706" y="461010"/>
                    <a:pt x="403047" y="143637"/>
                  </a:cubicBezTo>
                  <a:close/>
                </a:path>
              </a:pathLst>
            </a:custGeom>
            <a:solidFill>
              <a:srgbClr val="D3E0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D2B7D1-5DAA-4B15-8746-62E9F9A6ADF0}"/>
                </a:ext>
              </a:extLst>
            </p:cNvPr>
            <p:cNvSpPr/>
            <p:nvPr/>
          </p:nvSpPr>
          <p:spPr>
            <a:xfrm>
              <a:off x="12590684" y="6344792"/>
              <a:ext cx="228600" cy="276225"/>
            </a:xfrm>
            <a:custGeom>
              <a:avLst/>
              <a:gdLst>
                <a:gd name="connsiteX0" fmla="*/ 237649 w 228600"/>
                <a:gd name="connsiteY0" fmla="*/ 138398 h 276225"/>
                <a:gd name="connsiteX1" fmla="*/ 12954 w 228600"/>
                <a:gd name="connsiteY1" fmla="*/ 0 h 276225"/>
                <a:gd name="connsiteX2" fmla="*/ 9525 w 228600"/>
                <a:gd name="connsiteY2" fmla="*/ 36481 h 276225"/>
                <a:gd name="connsiteX3" fmla="*/ 0 w 228600"/>
                <a:gd name="connsiteY3" fmla="*/ 127445 h 276225"/>
                <a:gd name="connsiteX4" fmla="*/ 207359 w 228600"/>
                <a:gd name="connsiteY4" fmla="*/ 284226 h 276225"/>
                <a:gd name="connsiteX5" fmla="*/ 237649 w 228600"/>
                <a:gd name="connsiteY5" fmla="*/ 13839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276225">
                  <a:moveTo>
                    <a:pt x="237649" y="138398"/>
                  </a:moveTo>
                  <a:cubicBezTo>
                    <a:pt x="146113" y="86296"/>
                    <a:pt x="61150" y="31718"/>
                    <a:pt x="12954" y="0"/>
                  </a:cubicBezTo>
                  <a:cubicBezTo>
                    <a:pt x="11906" y="12097"/>
                    <a:pt x="10668" y="24289"/>
                    <a:pt x="9525" y="36481"/>
                  </a:cubicBezTo>
                  <a:cubicBezTo>
                    <a:pt x="6572" y="67056"/>
                    <a:pt x="3524" y="97346"/>
                    <a:pt x="0" y="127445"/>
                  </a:cubicBezTo>
                  <a:cubicBezTo>
                    <a:pt x="47434" y="166973"/>
                    <a:pt x="125730" y="229076"/>
                    <a:pt x="207359" y="284226"/>
                  </a:cubicBezTo>
                  <a:cubicBezTo>
                    <a:pt x="216884" y="237077"/>
                    <a:pt x="226981" y="188404"/>
                    <a:pt x="237649" y="138398"/>
                  </a:cubicBezTo>
                  <a:close/>
                </a:path>
              </a:pathLst>
            </a:custGeom>
            <a:solidFill>
              <a:srgbClr val="D3E0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1A55DB9-8E90-4CC8-A131-31ED1F623309}"/>
                </a:ext>
              </a:extLst>
            </p:cNvPr>
            <p:cNvSpPr/>
            <p:nvPr/>
          </p:nvSpPr>
          <p:spPr>
            <a:xfrm>
              <a:off x="12607162" y="5842730"/>
              <a:ext cx="314325" cy="609600"/>
            </a:xfrm>
            <a:custGeom>
              <a:avLst/>
              <a:gdLst>
                <a:gd name="connsiteX0" fmla="*/ 94107 w 314325"/>
                <a:gd name="connsiteY0" fmla="*/ 0 h 609600"/>
                <a:gd name="connsiteX1" fmla="*/ 0 w 314325"/>
                <a:gd name="connsiteY1" fmla="*/ 467296 h 609600"/>
                <a:gd name="connsiteX2" fmla="*/ 226790 w 314325"/>
                <a:gd name="connsiteY2" fmla="*/ 613410 h 609600"/>
                <a:gd name="connsiteX3" fmla="*/ 320040 w 314325"/>
                <a:gd name="connsiteY3" fmla="*/ 210026 h 609600"/>
                <a:gd name="connsiteX4" fmla="*/ 94107 w 314325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609600">
                  <a:moveTo>
                    <a:pt x="94107" y="0"/>
                  </a:moveTo>
                  <a:cubicBezTo>
                    <a:pt x="38767" y="149828"/>
                    <a:pt x="16097" y="308800"/>
                    <a:pt x="0" y="467296"/>
                  </a:cubicBezTo>
                  <a:cubicBezTo>
                    <a:pt x="29337" y="487966"/>
                    <a:pt x="125254" y="552545"/>
                    <a:pt x="226790" y="613410"/>
                  </a:cubicBezTo>
                  <a:cubicBezTo>
                    <a:pt x="254127" y="485870"/>
                    <a:pt x="285083" y="350044"/>
                    <a:pt x="320040" y="210026"/>
                  </a:cubicBezTo>
                  <a:cubicBezTo>
                    <a:pt x="258223" y="153257"/>
                    <a:pt x="160782" y="19050"/>
                    <a:pt x="94107" y="0"/>
                  </a:cubicBezTo>
                  <a:close/>
                </a:path>
              </a:pathLst>
            </a:custGeom>
            <a:solidFill>
              <a:srgbClr val="D3E0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B78CABA-A962-429F-9740-CBBE031765DC}"/>
                </a:ext>
              </a:extLst>
            </p:cNvPr>
            <p:cNvSpPr/>
            <p:nvPr/>
          </p:nvSpPr>
          <p:spPr>
            <a:xfrm>
              <a:off x="13383851" y="4729162"/>
              <a:ext cx="733425" cy="428625"/>
            </a:xfrm>
            <a:custGeom>
              <a:avLst/>
              <a:gdLst>
                <a:gd name="connsiteX0" fmla="*/ 29507 w 733425"/>
                <a:gd name="connsiteY0" fmla="*/ 428911 h 428625"/>
                <a:gd name="connsiteX1" fmla="*/ 741025 w 733425"/>
                <a:gd name="connsiteY1" fmla="*/ 0 h 428625"/>
                <a:gd name="connsiteX2" fmla="*/ 291255 w 733425"/>
                <a:gd name="connsiteY2" fmla="*/ 48673 h 428625"/>
                <a:gd name="connsiteX3" fmla="*/ 4742 w 733425"/>
                <a:gd name="connsiteY3" fmla="*/ 186404 h 428625"/>
                <a:gd name="connsiteX4" fmla="*/ 4647 w 733425"/>
                <a:gd name="connsiteY4" fmla="*/ 186595 h 428625"/>
                <a:gd name="connsiteX5" fmla="*/ 29507 w 733425"/>
                <a:gd name="connsiteY5" fmla="*/ 428911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425" h="428625">
                  <a:moveTo>
                    <a:pt x="29507" y="428911"/>
                  </a:moveTo>
                  <a:cubicBezTo>
                    <a:pt x="356596" y="137446"/>
                    <a:pt x="741025" y="0"/>
                    <a:pt x="741025" y="0"/>
                  </a:cubicBezTo>
                  <a:cubicBezTo>
                    <a:pt x="671588" y="5620"/>
                    <a:pt x="503281" y="-6858"/>
                    <a:pt x="291255" y="48673"/>
                  </a:cubicBezTo>
                  <a:cubicBezTo>
                    <a:pt x="165906" y="81534"/>
                    <a:pt x="81228" y="129159"/>
                    <a:pt x="4742" y="186404"/>
                  </a:cubicBezTo>
                  <a:cubicBezTo>
                    <a:pt x="4742" y="186404"/>
                    <a:pt x="4742" y="186404"/>
                    <a:pt x="4647" y="186595"/>
                  </a:cubicBezTo>
                  <a:cubicBezTo>
                    <a:pt x="3885" y="191453"/>
                    <a:pt x="-15070" y="316421"/>
                    <a:pt x="29507" y="428911"/>
                  </a:cubicBezTo>
                  <a:close/>
                </a:path>
              </a:pathLst>
            </a:custGeom>
            <a:solidFill>
              <a:srgbClr val="D3E0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BD6307C-DB16-4573-A7CF-AA274FAC80FC}"/>
                </a:ext>
              </a:extLst>
            </p:cNvPr>
            <p:cNvSpPr/>
            <p:nvPr/>
          </p:nvSpPr>
          <p:spPr>
            <a:xfrm>
              <a:off x="12762420" y="5121687"/>
              <a:ext cx="495300" cy="857250"/>
            </a:xfrm>
            <a:custGeom>
              <a:avLst/>
              <a:gdLst>
                <a:gd name="connsiteX0" fmla="*/ 392335 w 495300"/>
                <a:gd name="connsiteY0" fmla="*/ 0 h 857250"/>
                <a:gd name="connsiteX1" fmla="*/ 198215 w 495300"/>
                <a:gd name="connsiteY1" fmla="*/ 269843 h 857250"/>
                <a:gd name="connsiteX2" fmla="*/ 0 w 495300"/>
                <a:gd name="connsiteY2" fmla="*/ 585121 h 857250"/>
                <a:gd name="connsiteX3" fmla="*/ 182689 w 495300"/>
                <a:gd name="connsiteY3" fmla="*/ 860870 h 857250"/>
                <a:gd name="connsiteX4" fmla="*/ 236887 w 495300"/>
                <a:gd name="connsiteY4" fmla="*/ 659225 h 857250"/>
                <a:gd name="connsiteX5" fmla="*/ 500444 w 495300"/>
                <a:gd name="connsiteY5" fmla="*/ 188024 h 857250"/>
                <a:gd name="connsiteX6" fmla="*/ 392335 w 495300"/>
                <a:gd name="connsiteY6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857250">
                  <a:moveTo>
                    <a:pt x="392335" y="0"/>
                  </a:moveTo>
                  <a:cubicBezTo>
                    <a:pt x="318706" y="82582"/>
                    <a:pt x="257556" y="180880"/>
                    <a:pt x="198215" y="269843"/>
                  </a:cubicBezTo>
                  <a:cubicBezTo>
                    <a:pt x="129730" y="372332"/>
                    <a:pt x="57626" y="475107"/>
                    <a:pt x="0" y="585121"/>
                  </a:cubicBezTo>
                  <a:cubicBezTo>
                    <a:pt x="9239" y="627698"/>
                    <a:pt x="47625" y="768668"/>
                    <a:pt x="182689" y="860870"/>
                  </a:cubicBezTo>
                  <a:cubicBezTo>
                    <a:pt x="199739" y="794290"/>
                    <a:pt x="217837" y="726948"/>
                    <a:pt x="236887" y="659225"/>
                  </a:cubicBezTo>
                  <a:cubicBezTo>
                    <a:pt x="287846" y="477679"/>
                    <a:pt x="384429" y="320993"/>
                    <a:pt x="500444" y="188024"/>
                  </a:cubicBezTo>
                  <a:cubicBezTo>
                    <a:pt x="467106" y="118205"/>
                    <a:pt x="424244" y="31528"/>
                    <a:pt x="392335" y="0"/>
                  </a:cubicBezTo>
                  <a:close/>
                </a:path>
              </a:pathLst>
            </a:custGeom>
            <a:solidFill>
              <a:srgbClr val="D3E0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D8443DD-7F43-41B5-B6EF-2AF837D63540}"/>
                </a:ext>
              </a:extLst>
            </p:cNvPr>
            <p:cNvSpPr/>
            <p:nvPr/>
          </p:nvSpPr>
          <p:spPr>
            <a:xfrm>
              <a:off x="13227239" y="4988052"/>
              <a:ext cx="152400" cy="285750"/>
            </a:xfrm>
            <a:custGeom>
              <a:avLst/>
              <a:gdLst>
                <a:gd name="connsiteX0" fmla="*/ 72009 w 152400"/>
                <a:gd name="connsiteY0" fmla="*/ 95 h 285750"/>
                <a:gd name="connsiteX1" fmla="*/ 71819 w 152400"/>
                <a:gd name="connsiteY1" fmla="*/ 0 h 285750"/>
                <a:gd name="connsiteX2" fmla="*/ 3524 w 152400"/>
                <a:gd name="connsiteY2" fmla="*/ 58579 h 285750"/>
                <a:gd name="connsiteX3" fmla="*/ 0 w 152400"/>
                <a:gd name="connsiteY3" fmla="*/ 61531 h 285750"/>
                <a:gd name="connsiteX4" fmla="*/ 60960 w 152400"/>
                <a:gd name="connsiteY4" fmla="*/ 293084 h 285750"/>
                <a:gd name="connsiteX5" fmla="*/ 159829 w 152400"/>
                <a:gd name="connsiteY5" fmla="*/ 193834 h 285750"/>
                <a:gd name="connsiteX6" fmla="*/ 72009 w 152400"/>
                <a:gd name="connsiteY6" fmla="*/ 9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0">
                  <a:moveTo>
                    <a:pt x="72009" y="95"/>
                  </a:moveTo>
                  <a:lnTo>
                    <a:pt x="71819" y="0"/>
                  </a:lnTo>
                  <a:cubicBezTo>
                    <a:pt x="49816" y="18859"/>
                    <a:pt x="27337" y="38481"/>
                    <a:pt x="3524" y="58579"/>
                  </a:cubicBezTo>
                  <a:cubicBezTo>
                    <a:pt x="2286" y="59436"/>
                    <a:pt x="1143" y="60484"/>
                    <a:pt x="0" y="61531"/>
                  </a:cubicBezTo>
                  <a:cubicBezTo>
                    <a:pt x="5239" y="96012"/>
                    <a:pt x="24384" y="196787"/>
                    <a:pt x="60960" y="293084"/>
                  </a:cubicBezTo>
                  <a:cubicBezTo>
                    <a:pt x="92774" y="258318"/>
                    <a:pt x="125921" y="225266"/>
                    <a:pt x="159829" y="193834"/>
                  </a:cubicBezTo>
                  <a:cubicBezTo>
                    <a:pt x="136684" y="129540"/>
                    <a:pt x="112395" y="8954"/>
                    <a:pt x="72009" y="95"/>
                  </a:cubicBezTo>
                  <a:close/>
                </a:path>
              </a:pathLst>
            </a:custGeom>
            <a:solidFill>
              <a:srgbClr val="D3E0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266F3E1-8369-4D2D-9885-CC24B63E1C02}"/>
                </a:ext>
              </a:extLst>
            </p:cNvPr>
            <p:cNvSpPr/>
            <p:nvPr/>
          </p:nvSpPr>
          <p:spPr>
            <a:xfrm>
              <a:off x="10226579" y="6641624"/>
              <a:ext cx="2676525" cy="1524000"/>
            </a:xfrm>
            <a:custGeom>
              <a:avLst/>
              <a:gdLst>
                <a:gd name="connsiteX0" fmla="*/ 2555177 w 2676525"/>
                <a:gd name="connsiteY0" fmla="*/ 1528159 h 1524000"/>
                <a:gd name="connsiteX1" fmla="*/ 2522315 w 2676525"/>
                <a:gd name="connsiteY1" fmla="*/ 1531683 h 1524000"/>
                <a:gd name="connsiteX2" fmla="*/ 2253710 w 2676525"/>
                <a:gd name="connsiteY2" fmla="*/ 1108963 h 1524000"/>
                <a:gd name="connsiteX3" fmla="*/ 2253234 w 2676525"/>
                <a:gd name="connsiteY3" fmla="*/ 1108678 h 1524000"/>
                <a:gd name="connsiteX4" fmla="*/ 1796796 w 2676525"/>
                <a:gd name="connsiteY4" fmla="*/ 951325 h 1524000"/>
                <a:gd name="connsiteX5" fmla="*/ 1540193 w 2676525"/>
                <a:gd name="connsiteY5" fmla="*/ 855694 h 1524000"/>
                <a:gd name="connsiteX6" fmla="*/ 5048 w 2676525"/>
                <a:gd name="connsiteY6" fmla="*/ 1349279 h 1524000"/>
                <a:gd name="connsiteX7" fmla="*/ 0 w 2676525"/>
                <a:gd name="connsiteY7" fmla="*/ 1347374 h 1524000"/>
                <a:gd name="connsiteX8" fmla="*/ 304038 w 2676525"/>
                <a:gd name="connsiteY8" fmla="*/ 792067 h 1524000"/>
                <a:gd name="connsiteX9" fmla="*/ 617887 w 2676525"/>
                <a:gd name="connsiteY9" fmla="*/ 743680 h 1524000"/>
                <a:gd name="connsiteX10" fmla="*/ 736759 w 2676525"/>
                <a:gd name="connsiteY10" fmla="*/ 669099 h 1524000"/>
                <a:gd name="connsiteX11" fmla="*/ 405575 w 2676525"/>
                <a:gd name="connsiteY11" fmla="*/ 667575 h 1524000"/>
                <a:gd name="connsiteX12" fmla="*/ 708089 w 2676525"/>
                <a:gd name="connsiteY12" fmla="*/ 402685 h 1524000"/>
                <a:gd name="connsiteX13" fmla="*/ 985552 w 2676525"/>
                <a:gd name="connsiteY13" fmla="*/ 454596 h 1524000"/>
                <a:gd name="connsiteX14" fmla="*/ 1154049 w 2676525"/>
                <a:gd name="connsiteY14" fmla="*/ 621950 h 1524000"/>
                <a:gd name="connsiteX15" fmla="*/ 1197864 w 2676525"/>
                <a:gd name="connsiteY15" fmla="*/ 498411 h 1524000"/>
                <a:gd name="connsiteX16" fmla="*/ 867727 w 2676525"/>
                <a:gd name="connsiteY16" fmla="*/ 318579 h 1524000"/>
                <a:gd name="connsiteX17" fmla="*/ 1186625 w 2676525"/>
                <a:gd name="connsiteY17" fmla="*/ 127984 h 1524000"/>
                <a:gd name="connsiteX18" fmla="*/ 1467517 w 2676525"/>
                <a:gd name="connsiteY18" fmla="*/ 209708 h 1524000"/>
                <a:gd name="connsiteX19" fmla="*/ 1601915 w 2676525"/>
                <a:gd name="connsiteY19" fmla="*/ 308483 h 1524000"/>
                <a:gd name="connsiteX20" fmla="*/ 1616012 w 2676525"/>
                <a:gd name="connsiteY20" fmla="*/ 226949 h 1524000"/>
                <a:gd name="connsiteX21" fmla="*/ 1361980 w 2676525"/>
                <a:gd name="connsiteY21" fmla="*/ 71691 h 1524000"/>
                <a:gd name="connsiteX22" fmla="*/ 1675067 w 2676525"/>
                <a:gd name="connsiteY22" fmla="*/ 13874 h 1524000"/>
                <a:gd name="connsiteX23" fmla="*/ 2074355 w 2676525"/>
                <a:gd name="connsiteY23" fmla="*/ 262572 h 1524000"/>
                <a:gd name="connsiteX24" fmla="*/ 2378488 w 2676525"/>
                <a:gd name="connsiteY24" fmla="*/ 318389 h 1524000"/>
                <a:gd name="connsiteX25" fmla="*/ 2449925 w 2676525"/>
                <a:gd name="connsiteY25" fmla="*/ 416210 h 1524000"/>
                <a:gd name="connsiteX26" fmla="*/ 2272379 w 2676525"/>
                <a:gd name="connsiteY26" fmla="*/ 552322 h 1524000"/>
                <a:gd name="connsiteX27" fmla="*/ 2342007 w 2676525"/>
                <a:gd name="connsiteY27" fmla="*/ 648525 h 1524000"/>
                <a:gd name="connsiteX28" fmla="*/ 2526030 w 2676525"/>
                <a:gd name="connsiteY28" fmla="*/ 428688 h 1524000"/>
                <a:gd name="connsiteX29" fmla="*/ 2664905 w 2676525"/>
                <a:gd name="connsiteY29" fmla="*/ 797210 h 1524000"/>
                <a:gd name="connsiteX30" fmla="*/ 2372487 w 2676525"/>
                <a:gd name="connsiteY30" fmla="*/ 1081531 h 1524000"/>
                <a:gd name="connsiteX31" fmla="*/ 2307431 w 2676525"/>
                <a:gd name="connsiteY31" fmla="*/ 1095152 h 1524000"/>
                <a:gd name="connsiteX32" fmla="*/ 2555177 w 2676525"/>
                <a:gd name="connsiteY32" fmla="*/ 1528159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76525" h="1524000">
                  <a:moveTo>
                    <a:pt x="2555177" y="1528159"/>
                  </a:moveTo>
                  <a:lnTo>
                    <a:pt x="2522315" y="1531683"/>
                  </a:lnTo>
                  <a:cubicBezTo>
                    <a:pt x="2446782" y="1218120"/>
                    <a:pt x="2253710" y="1108963"/>
                    <a:pt x="2253710" y="1108963"/>
                  </a:cubicBezTo>
                  <a:cubicBezTo>
                    <a:pt x="2253710" y="1108963"/>
                    <a:pt x="2253520" y="1108773"/>
                    <a:pt x="2253234" y="1108678"/>
                  </a:cubicBezTo>
                  <a:cubicBezTo>
                    <a:pt x="2241899" y="1103248"/>
                    <a:pt x="2038636" y="1007522"/>
                    <a:pt x="1796796" y="951325"/>
                  </a:cubicBezTo>
                  <a:cubicBezTo>
                    <a:pt x="1715834" y="912272"/>
                    <a:pt x="1630109" y="880078"/>
                    <a:pt x="1540193" y="855694"/>
                  </a:cubicBezTo>
                  <a:cubicBezTo>
                    <a:pt x="958215" y="697960"/>
                    <a:pt x="363093" y="910272"/>
                    <a:pt x="5048" y="1349279"/>
                  </a:cubicBezTo>
                  <a:cubicBezTo>
                    <a:pt x="2953" y="1348708"/>
                    <a:pt x="1334" y="1348041"/>
                    <a:pt x="0" y="1347374"/>
                  </a:cubicBezTo>
                  <a:cubicBezTo>
                    <a:pt x="0" y="1347374"/>
                    <a:pt x="219361" y="846550"/>
                    <a:pt x="304038" y="792067"/>
                  </a:cubicBezTo>
                  <a:cubicBezTo>
                    <a:pt x="388715" y="737584"/>
                    <a:pt x="368808" y="696150"/>
                    <a:pt x="617887" y="743680"/>
                  </a:cubicBezTo>
                  <a:cubicBezTo>
                    <a:pt x="867061" y="791114"/>
                    <a:pt x="767525" y="685482"/>
                    <a:pt x="736759" y="669099"/>
                  </a:cubicBezTo>
                  <a:cubicBezTo>
                    <a:pt x="705993" y="652716"/>
                    <a:pt x="525971" y="625570"/>
                    <a:pt x="405575" y="667575"/>
                  </a:cubicBezTo>
                  <a:cubicBezTo>
                    <a:pt x="405575" y="667575"/>
                    <a:pt x="507968" y="484504"/>
                    <a:pt x="708089" y="402685"/>
                  </a:cubicBezTo>
                  <a:cubicBezTo>
                    <a:pt x="908114" y="320674"/>
                    <a:pt x="949357" y="416782"/>
                    <a:pt x="985552" y="454596"/>
                  </a:cubicBezTo>
                  <a:cubicBezTo>
                    <a:pt x="1021556" y="492410"/>
                    <a:pt x="1102233" y="614426"/>
                    <a:pt x="1154049" y="621950"/>
                  </a:cubicBezTo>
                  <a:cubicBezTo>
                    <a:pt x="1205579" y="629666"/>
                    <a:pt x="1257681" y="570039"/>
                    <a:pt x="1197864" y="498411"/>
                  </a:cubicBezTo>
                  <a:cubicBezTo>
                    <a:pt x="1137857" y="427069"/>
                    <a:pt x="928973" y="320008"/>
                    <a:pt x="867727" y="318579"/>
                  </a:cubicBezTo>
                  <a:cubicBezTo>
                    <a:pt x="867727" y="318579"/>
                    <a:pt x="1071848" y="134842"/>
                    <a:pt x="1186625" y="127984"/>
                  </a:cubicBezTo>
                  <a:cubicBezTo>
                    <a:pt x="1301306" y="120935"/>
                    <a:pt x="1372553" y="126365"/>
                    <a:pt x="1467517" y="209708"/>
                  </a:cubicBezTo>
                  <a:cubicBezTo>
                    <a:pt x="1562386" y="293147"/>
                    <a:pt x="1564386" y="302863"/>
                    <a:pt x="1601915" y="308483"/>
                  </a:cubicBezTo>
                  <a:cubicBezTo>
                    <a:pt x="1639824" y="314102"/>
                    <a:pt x="1664684" y="277145"/>
                    <a:pt x="1616012" y="226949"/>
                  </a:cubicBezTo>
                  <a:cubicBezTo>
                    <a:pt x="1567434" y="177037"/>
                    <a:pt x="1429893" y="89027"/>
                    <a:pt x="1361980" y="71691"/>
                  </a:cubicBezTo>
                  <a:cubicBezTo>
                    <a:pt x="1361980" y="71691"/>
                    <a:pt x="1453896" y="-37847"/>
                    <a:pt x="1675067" y="13874"/>
                  </a:cubicBezTo>
                  <a:cubicBezTo>
                    <a:pt x="1896237" y="65595"/>
                    <a:pt x="2046256" y="221615"/>
                    <a:pt x="2074355" y="262572"/>
                  </a:cubicBezTo>
                  <a:cubicBezTo>
                    <a:pt x="2102453" y="303529"/>
                    <a:pt x="2296573" y="267430"/>
                    <a:pt x="2378488" y="318389"/>
                  </a:cubicBezTo>
                  <a:cubicBezTo>
                    <a:pt x="2460308" y="369443"/>
                    <a:pt x="2464308" y="396970"/>
                    <a:pt x="2449925" y="416210"/>
                  </a:cubicBezTo>
                  <a:cubicBezTo>
                    <a:pt x="2435543" y="435356"/>
                    <a:pt x="2281619" y="522700"/>
                    <a:pt x="2272379" y="552322"/>
                  </a:cubicBezTo>
                  <a:cubicBezTo>
                    <a:pt x="2263235" y="582326"/>
                    <a:pt x="2248376" y="657669"/>
                    <a:pt x="2342007" y="648525"/>
                  </a:cubicBezTo>
                  <a:cubicBezTo>
                    <a:pt x="2435543" y="639381"/>
                    <a:pt x="2367439" y="515937"/>
                    <a:pt x="2526030" y="428688"/>
                  </a:cubicBezTo>
                  <a:cubicBezTo>
                    <a:pt x="2684621" y="341439"/>
                    <a:pt x="2708624" y="713676"/>
                    <a:pt x="2664905" y="797210"/>
                  </a:cubicBezTo>
                  <a:cubicBezTo>
                    <a:pt x="2621090" y="880459"/>
                    <a:pt x="2461641" y="1065053"/>
                    <a:pt x="2372487" y="1081531"/>
                  </a:cubicBezTo>
                  <a:cubicBezTo>
                    <a:pt x="2339816" y="1087437"/>
                    <a:pt x="2320671" y="1091819"/>
                    <a:pt x="2307431" y="1095152"/>
                  </a:cubicBezTo>
                  <a:cubicBezTo>
                    <a:pt x="2545366" y="1268698"/>
                    <a:pt x="2555177" y="1528159"/>
                    <a:pt x="2555177" y="1528159"/>
                  </a:cubicBezTo>
                  <a:close/>
                </a:path>
              </a:pathLst>
            </a:custGeom>
            <a:solidFill>
              <a:srgbClr val="B2CD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A6F4B2E-29BE-4453-B308-C901B6A52464}"/>
                </a:ext>
              </a:extLst>
            </p:cNvPr>
            <p:cNvSpPr/>
            <p:nvPr/>
          </p:nvSpPr>
          <p:spPr>
            <a:xfrm>
              <a:off x="10231627" y="7445600"/>
              <a:ext cx="1790700" cy="542925"/>
            </a:xfrm>
            <a:custGeom>
              <a:avLst/>
              <a:gdLst>
                <a:gd name="connsiteX0" fmla="*/ 1791748 w 1790700"/>
                <a:gd name="connsiteY0" fmla="*/ 147444 h 542925"/>
                <a:gd name="connsiteX1" fmla="*/ 1403985 w 1790700"/>
                <a:gd name="connsiteY1" fmla="*/ 110010 h 542925"/>
                <a:gd name="connsiteX2" fmla="*/ 728662 w 1790700"/>
                <a:gd name="connsiteY2" fmla="*/ 309369 h 542925"/>
                <a:gd name="connsiteX3" fmla="*/ 443770 w 1790700"/>
                <a:gd name="connsiteY3" fmla="*/ 521871 h 542925"/>
                <a:gd name="connsiteX4" fmla="*/ 426339 w 1790700"/>
                <a:gd name="connsiteY4" fmla="*/ 525300 h 542925"/>
                <a:gd name="connsiteX5" fmla="*/ 624554 w 1790700"/>
                <a:gd name="connsiteY5" fmla="*/ 317465 h 542925"/>
                <a:gd name="connsiteX6" fmla="*/ 395097 w 1790700"/>
                <a:gd name="connsiteY6" fmla="*/ 530348 h 542925"/>
                <a:gd name="connsiteX7" fmla="*/ 0 w 1790700"/>
                <a:gd name="connsiteY7" fmla="*/ 545493 h 542925"/>
                <a:gd name="connsiteX8" fmla="*/ 1535144 w 1790700"/>
                <a:gd name="connsiteY8" fmla="*/ 51908 h 542925"/>
                <a:gd name="connsiteX9" fmla="*/ 1791748 w 1790700"/>
                <a:gd name="connsiteY9" fmla="*/ 1474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0700" h="542925">
                  <a:moveTo>
                    <a:pt x="1791748" y="147444"/>
                  </a:moveTo>
                  <a:cubicBezTo>
                    <a:pt x="1665732" y="117916"/>
                    <a:pt x="1529239" y="99438"/>
                    <a:pt x="1403985" y="110010"/>
                  </a:cubicBezTo>
                  <a:cubicBezTo>
                    <a:pt x="1031462" y="141633"/>
                    <a:pt x="770192" y="280603"/>
                    <a:pt x="728662" y="309369"/>
                  </a:cubicBezTo>
                  <a:cubicBezTo>
                    <a:pt x="687134" y="338134"/>
                    <a:pt x="539687" y="500249"/>
                    <a:pt x="443770" y="521871"/>
                  </a:cubicBezTo>
                  <a:cubicBezTo>
                    <a:pt x="438531" y="523014"/>
                    <a:pt x="432816" y="524157"/>
                    <a:pt x="426339" y="525300"/>
                  </a:cubicBezTo>
                  <a:cubicBezTo>
                    <a:pt x="501206" y="450910"/>
                    <a:pt x="663226" y="297843"/>
                    <a:pt x="624554" y="317465"/>
                  </a:cubicBezTo>
                  <a:cubicBezTo>
                    <a:pt x="588836" y="335562"/>
                    <a:pt x="457581" y="466722"/>
                    <a:pt x="395097" y="530348"/>
                  </a:cubicBezTo>
                  <a:cubicBezTo>
                    <a:pt x="274415" y="547398"/>
                    <a:pt x="48101" y="560352"/>
                    <a:pt x="0" y="545493"/>
                  </a:cubicBezTo>
                  <a:cubicBezTo>
                    <a:pt x="357950" y="106486"/>
                    <a:pt x="953072" y="-105826"/>
                    <a:pt x="1535144" y="51908"/>
                  </a:cubicBezTo>
                  <a:cubicBezTo>
                    <a:pt x="1625156" y="76196"/>
                    <a:pt x="1710881" y="108391"/>
                    <a:pt x="1791748" y="147444"/>
                  </a:cubicBezTo>
                  <a:close/>
                </a:path>
              </a:pathLst>
            </a:custGeom>
            <a:solidFill>
              <a:srgbClr val="E3E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CC91D10-8917-4185-B78F-6793B756129F}"/>
                </a:ext>
              </a:extLst>
            </p:cNvPr>
            <p:cNvSpPr/>
            <p:nvPr/>
          </p:nvSpPr>
          <p:spPr>
            <a:xfrm>
              <a:off x="11342375" y="5385328"/>
              <a:ext cx="1743075" cy="3048000"/>
            </a:xfrm>
            <a:custGeom>
              <a:avLst/>
              <a:gdLst>
                <a:gd name="connsiteX0" fmla="*/ 1647596 w 1743075"/>
                <a:gd name="connsiteY0" fmla="*/ 598562 h 3048000"/>
                <a:gd name="connsiteX1" fmla="*/ 1400994 w 1743075"/>
                <a:gd name="connsiteY1" fmla="*/ 353579 h 3048000"/>
                <a:gd name="connsiteX2" fmla="*/ 1367847 w 1743075"/>
                <a:gd name="connsiteY2" fmla="*/ 558081 h 3048000"/>
                <a:gd name="connsiteX3" fmla="*/ 1296029 w 1743075"/>
                <a:gd name="connsiteY3" fmla="*/ 878787 h 3048000"/>
                <a:gd name="connsiteX4" fmla="*/ 1204493 w 1743075"/>
                <a:gd name="connsiteY4" fmla="*/ 878597 h 3048000"/>
                <a:gd name="connsiteX5" fmla="*/ 1317841 w 1743075"/>
                <a:gd name="connsiteY5" fmla="*/ 527029 h 3048000"/>
                <a:gd name="connsiteX6" fmla="*/ 1144391 w 1743075"/>
                <a:gd name="connsiteY6" fmla="*/ 163746 h 3048000"/>
                <a:gd name="connsiteX7" fmla="*/ 912647 w 1743075"/>
                <a:gd name="connsiteY7" fmla="*/ 127074 h 3048000"/>
                <a:gd name="connsiteX8" fmla="*/ 959891 w 1743075"/>
                <a:gd name="connsiteY8" fmla="*/ 609897 h 3048000"/>
                <a:gd name="connsiteX9" fmla="*/ 889692 w 1743075"/>
                <a:gd name="connsiteY9" fmla="*/ 614659 h 3048000"/>
                <a:gd name="connsiteX10" fmla="*/ 857212 w 1743075"/>
                <a:gd name="connsiteY10" fmla="*/ 176414 h 3048000"/>
                <a:gd name="connsiteX11" fmla="*/ 730910 w 1743075"/>
                <a:gd name="connsiteY11" fmla="*/ 45921 h 3048000"/>
                <a:gd name="connsiteX12" fmla="*/ 458972 w 1743075"/>
                <a:gd name="connsiteY12" fmla="*/ 72687 h 3048000"/>
                <a:gd name="connsiteX13" fmla="*/ 577653 w 1743075"/>
                <a:gd name="connsiteY13" fmla="*/ 366628 h 3048000"/>
                <a:gd name="connsiteX14" fmla="*/ 571938 w 1743075"/>
                <a:gd name="connsiteY14" fmla="*/ 490358 h 3048000"/>
                <a:gd name="connsiteX15" fmla="*/ 446208 w 1743075"/>
                <a:gd name="connsiteY15" fmla="*/ 199179 h 3048000"/>
                <a:gd name="connsiteX16" fmla="*/ 261328 w 1743075"/>
                <a:gd name="connsiteY16" fmla="*/ 14965 h 3048000"/>
                <a:gd name="connsiteX17" fmla="*/ 44253 w 1743075"/>
                <a:gd name="connsiteY17" fmla="*/ 12393 h 3048000"/>
                <a:gd name="connsiteX18" fmla="*/ 629 w 1743075"/>
                <a:gd name="connsiteY18" fmla="*/ 317574 h 3048000"/>
                <a:gd name="connsiteX19" fmla="*/ 2057 w 1743075"/>
                <a:gd name="connsiteY19" fmla="*/ 432160 h 3048000"/>
                <a:gd name="connsiteX20" fmla="*/ 71495 w 1743075"/>
                <a:gd name="connsiteY20" fmla="*/ 461592 h 3048000"/>
                <a:gd name="connsiteX21" fmla="*/ 360197 w 1743075"/>
                <a:gd name="connsiteY21" fmla="*/ 592942 h 3048000"/>
                <a:gd name="connsiteX22" fmla="*/ 236468 w 1743075"/>
                <a:gd name="connsiteY22" fmla="*/ 596181 h 3048000"/>
                <a:gd name="connsiteX23" fmla="*/ 8249 w 1743075"/>
                <a:gd name="connsiteY23" fmla="*/ 508074 h 3048000"/>
                <a:gd name="connsiteX24" fmla="*/ 103022 w 1743075"/>
                <a:gd name="connsiteY24" fmla="*/ 879930 h 3048000"/>
                <a:gd name="connsiteX25" fmla="*/ 478307 w 1743075"/>
                <a:gd name="connsiteY25" fmla="*/ 913077 h 3048000"/>
                <a:gd name="connsiteX26" fmla="*/ 472021 w 1743075"/>
                <a:gd name="connsiteY26" fmla="*/ 983277 h 3048000"/>
                <a:gd name="connsiteX27" fmla="*/ 132836 w 1743075"/>
                <a:gd name="connsiteY27" fmla="*/ 946986 h 3048000"/>
                <a:gd name="connsiteX28" fmla="*/ 386391 w 1743075"/>
                <a:gd name="connsiteY28" fmla="*/ 1311127 h 3048000"/>
                <a:gd name="connsiteX29" fmla="*/ 702145 w 1743075"/>
                <a:gd name="connsiteY29" fmla="*/ 1281600 h 3048000"/>
                <a:gd name="connsiteX30" fmla="*/ 700430 w 1743075"/>
                <a:gd name="connsiteY30" fmla="*/ 1373230 h 3048000"/>
                <a:gd name="connsiteX31" fmla="*/ 513645 w 1743075"/>
                <a:gd name="connsiteY31" fmla="*/ 1426856 h 3048000"/>
                <a:gd name="connsiteX32" fmla="*/ 679380 w 1743075"/>
                <a:gd name="connsiteY32" fmla="*/ 1540775 h 3048000"/>
                <a:gd name="connsiteX33" fmla="*/ 847115 w 1743075"/>
                <a:gd name="connsiteY33" fmla="*/ 1460289 h 3048000"/>
                <a:gd name="connsiteX34" fmla="*/ 851973 w 1743075"/>
                <a:gd name="connsiteY34" fmla="*/ 1509628 h 3048000"/>
                <a:gd name="connsiteX35" fmla="*/ 783774 w 1743075"/>
                <a:gd name="connsiteY35" fmla="*/ 1595639 h 3048000"/>
                <a:gd name="connsiteX36" fmla="*/ 1086098 w 1743075"/>
                <a:gd name="connsiteY36" fmla="*/ 1697366 h 3048000"/>
                <a:gd name="connsiteX37" fmla="*/ 1115911 w 1743075"/>
                <a:gd name="connsiteY37" fmla="*/ 1563540 h 3048000"/>
                <a:gd name="connsiteX38" fmla="*/ 1166298 w 1743075"/>
                <a:gd name="connsiteY38" fmla="*/ 1294649 h 3048000"/>
                <a:gd name="connsiteX39" fmla="*/ 1356798 w 1743075"/>
                <a:gd name="connsiteY39" fmla="*/ 1726417 h 3048000"/>
                <a:gd name="connsiteX40" fmla="*/ 1420330 w 1743075"/>
                <a:gd name="connsiteY40" fmla="*/ 3049535 h 3048000"/>
                <a:gd name="connsiteX41" fmla="*/ 1467574 w 1743075"/>
                <a:gd name="connsiteY41" fmla="*/ 3046678 h 3048000"/>
                <a:gd name="connsiteX42" fmla="*/ 1419758 w 1743075"/>
                <a:gd name="connsiteY42" fmla="*/ 1725369 h 3048000"/>
                <a:gd name="connsiteX43" fmla="*/ 1216114 w 1743075"/>
                <a:gd name="connsiteY43" fmla="*/ 1255692 h 3048000"/>
                <a:gd name="connsiteX44" fmla="*/ 1485957 w 1743075"/>
                <a:gd name="connsiteY44" fmla="*/ 1210639 h 3048000"/>
                <a:gd name="connsiteX45" fmla="*/ 1740275 w 1743075"/>
                <a:gd name="connsiteY45" fmla="*/ 998707 h 3048000"/>
                <a:gd name="connsiteX46" fmla="*/ 1647596 w 1743075"/>
                <a:gd name="connsiteY46" fmla="*/ 598562 h 3048000"/>
                <a:gd name="connsiteX47" fmla="*/ 484213 w 1743075"/>
                <a:gd name="connsiteY47" fmla="*/ 603324 h 3048000"/>
                <a:gd name="connsiteX48" fmla="*/ 488880 w 1743075"/>
                <a:gd name="connsiteY48" fmla="*/ 570463 h 3048000"/>
                <a:gd name="connsiteX49" fmla="*/ 549554 w 1743075"/>
                <a:gd name="connsiteY49" fmla="*/ 613040 h 3048000"/>
                <a:gd name="connsiteX50" fmla="*/ 484213 w 1743075"/>
                <a:gd name="connsiteY50" fmla="*/ 603324 h 3048000"/>
                <a:gd name="connsiteX51" fmla="*/ 686714 w 1743075"/>
                <a:gd name="connsiteY51" fmla="*/ 427683 h 3048000"/>
                <a:gd name="connsiteX52" fmla="*/ 682238 w 1743075"/>
                <a:gd name="connsiteY52" fmla="*/ 562081 h 3048000"/>
                <a:gd name="connsiteX53" fmla="*/ 632327 w 1743075"/>
                <a:gd name="connsiteY53" fmla="*/ 453306 h 3048000"/>
                <a:gd name="connsiteX54" fmla="*/ 686714 w 1743075"/>
                <a:gd name="connsiteY54" fmla="*/ 427683 h 3048000"/>
                <a:gd name="connsiteX55" fmla="*/ 604609 w 1743075"/>
                <a:gd name="connsiteY55" fmla="*/ 855927 h 3048000"/>
                <a:gd name="connsiteX56" fmla="*/ 770344 w 1743075"/>
                <a:gd name="connsiteY56" fmla="*/ 840211 h 3048000"/>
                <a:gd name="connsiteX57" fmla="*/ 656711 w 1743075"/>
                <a:gd name="connsiteY57" fmla="*/ 939652 h 3048000"/>
                <a:gd name="connsiteX58" fmla="*/ 604609 w 1743075"/>
                <a:gd name="connsiteY58" fmla="*/ 855927 h 3048000"/>
                <a:gd name="connsiteX59" fmla="*/ 768058 w 1743075"/>
                <a:gd name="connsiteY59" fmla="*/ 1196732 h 3048000"/>
                <a:gd name="connsiteX60" fmla="*/ 702621 w 1743075"/>
                <a:gd name="connsiteY60" fmla="*/ 1122913 h 3048000"/>
                <a:gd name="connsiteX61" fmla="*/ 914648 w 1743075"/>
                <a:gd name="connsiteY61" fmla="*/ 1062048 h 3048000"/>
                <a:gd name="connsiteX62" fmla="*/ 768058 w 1743075"/>
                <a:gd name="connsiteY62" fmla="*/ 1196732 h 3048000"/>
                <a:gd name="connsiteX63" fmla="*/ 1018661 w 1743075"/>
                <a:gd name="connsiteY63" fmla="*/ 765059 h 3048000"/>
                <a:gd name="connsiteX64" fmla="*/ 1016660 w 1743075"/>
                <a:gd name="connsiteY64" fmla="*/ 645425 h 3048000"/>
                <a:gd name="connsiteX65" fmla="*/ 1076763 w 1743075"/>
                <a:gd name="connsiteY65" fmla="*/ 643710 h 3048000"/>
                <a:gd name="connsiteX66" fmla="*/ 1018661 w 1743075"/>
                <a:gd name="connsiteY66" fmla="*/ 765059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43075" h="3048000">
                  <a:moveTo>
                    <a:pt x="1647596" y="598562"/>
                  </a:moveTo>
                  <a:cubicBezTo>
                    <a:pt x="1603115" y="469974"/>
                    <a:pt x="1430998" y="348054"/>
                    <a:pt x="1400994" y="353579"/>
                  </a:cubicBezTo>
                  <a:cubicBezTo>
                    <a:pt x="1371086" y="359103"/>
                    <a:pt x="1358513" y="423302"/>
                    <a:pt x="1367847" y="558081"/>
                  </a:cubicBezTo>
                  <a:cubicBezTo>
                    <a:pt x="1377563" y="693050"/>
                    <a:pt x="1330700" y="804397"/>
                    <a:pt x="1296029" y="878787"/>
                  </a:cubicBezTo>
                  <a:cubicBezTo>
                    <a:pt x="1261262" y="953463"/>
                    <a:pt x="1211732" y="908029"/>
                    <a:pt x="1204493" y="878597"/>
                  </a:cubicBezTo>
                  <a:cubicBezTo>
                    <a:pt x="1197254" y="849165"/>
                    <a:pt x="1306982" y="619517"/>
                    <a:pt x="1317841" y="527029"/>
                  </a:cubicBezTo>
                  <a:cubicBezTo>
                    <a:pt x="1328604" y="434637"/>
                    <a:pt x="1207446" y="227944"/>
                    <a:pt x="1144391" y="163746"/>
                  </a:cubicBezTo>
                  <a:cubicBezTo>
                    <a:pt x="1081716" y="99452"/>
                    <a:pt x="900836" y="88308"/>
                    <a:pt x="912647" y="127074"/>
                  </a:cubicBezTo>
                  <a:cubicBezTo>
                    <a:pt x="924554" y="165651"/>
                    <a:pt x="969607" y="516933"/>
                    <a:pt x="959891" y="609897"/>
                  </a:cubicBezTo>
                  <a:cubicBezTo>
                    <a:pt x="950366" y="702861"/>
                    <a:pt x="906647" y="667332"/>
                    <a:pt x="889692" y="614659"/>
                  </a:cubicBezTo>
                  <a:cubicBezTo>
                    <a:pt x="872357" y="562176"/>
                    <a:pt x="870642" y="240612"/>
                    <a:pt x="857212" y="176414"/>
                  </a:cubicBezTo>
                  <a:cubicBezTo>
                    <a:pt x="843782" y="112215"/>
                    <a:pt x="800824" y="81545"/>
                    <a:pt x="730910" y="45921"/>
                  </a:cubicBezTo>
                  <a:cubicBezTo>
                    <a:pt x="661092" y="10488"/>
                    <a:pt x="458972" y="72687"/>
                    <a:pt x="458972" y="72687"/>
                  </a:cubicBezTo>
                  <a:cubicBezTo>
                    <a:pt x="478974" y="106310"/>
                    <a:pt x="558889" y="317574"/>
                    <a:pt x="577653" y="366628"/>
                  </a:cubicBezTo>
                  <a:cubicBezTo>
                    <a:pt x="596513" y="415682"/>
                    <a:pt x="613277" y="498645"/>
                    <a:pt x="571938" y="490358"/>
                  </a:cubicBezTo>
                  <a:cubicBezTo>
                    <a:pt x="530504" y="482166"/>
                    <a:pt x="488499" y="348721"/>
                    <a:pt x="446208" y="199179"/>
                  </a:cubicBezTo>
                  <a:cubicBezTo>
                    <a:pt x="404108" y="49541"/>
                    <a:pt x="318097" y="33063"/>
                    <a:pt x="261328" y="14965"/>
                  </a:cubicBezTo>
                  <a:cubicBezTo>
                    <a:pt x="186366" y="-8943"/>
                    <a:pt x="102641" y="106"/>
                    <a:pt x="44253" y="12393"/>
                  </a:cubicBezTo>
                  <a:cubicBezTo>
                    <a:pt x="18726" y="110120"/>
                    <a:pt x="3772" y="212323"/>
                    <a:pt x="629" y="317574"/>
                  </a:cubicBezTo>
                  <a:cubicBezTo>
                    <a:pt x="-514" y="356055"/>
                    <a:pt x="-133" y="394346"/>
                    <a:pt x="2057" y="432160"/>
                  </a:cubicBezTo>
                  <a:cubicBezTo>
                    <a:pt x="21488" y="443114"/>
                    <a:pt x="44444" y="452925"/>
                    <a:pt x="71495" y="461592"/>
                  </a:cubicBezTo>
                  <a:cubicBezTo>
                    <a:pt x="219513" y="508932"/>
                    <a:pt x="352863" y="551413"/>
                    <a:pt x="360197" y="592942"/>
                  </a:cubicBezTo>
                  <a:cubicBezTo>
                    <a:pt x="367722" y="634376"/>
                    <a:pt x="285998" y="613421"/>
                    <a:pt x="236468" y="596181"/>
                  </a:cubicBezTo>
                  <a:cubicBezTo>
                    <a:pt x="180461" y="576845"/>
                    <a:pt x="88354" y="551318"/>
                    <a:pt x="8249" y="508074"/>
                  </a:cubicBezTo>
                  <a:cubicBezTo>
                    <a:pt x="22346" y="638186"/>
                    <a:pt x="54731" y="763059"/>
                    <a:pt x="103022" y="879930"/>
                  </a:cubicBezTo>
                  <a:cubicBezTo>
                    <a:pt x="219037" y="890122"/>
                    <a:pt x="436112" y="898314"/>
                    <a:pt x="478307" y="913077"/>
                  </a:cubicBezTo>
                  <a:cubicBezTo>
                    <a:pt x="530504" y="931080"/>
                    <a:pt x="565175" y="975657"/>
                    <a:pt x="472021" y="983277"/>
                  </a:cubicBezTo>
                  <a:cubicBezTo>
                    <a:pt x="414585" y="987944"/>
                    <a:pt x="254660" y="961941"/>
                    <a:pt x="132836" y="946986"/>
                  </a:cubicBezTo>
                  <a:cubicBezTo>
                    <a:pt x="197320" y="1081956"/>
                    <a:pt x="283235" y="1204828"/>
                    <a:pt x="386391" y="1311127"/>
                  </a:cubicBezTo>
                  <a:cubicBezTo>
                    <a:pt x="608324" y="1256073"/>
                    <a:pt x="678618" y="1275408"/>
                    <a:pt x="702145" y="1281600"/>
                  </a:cubicBezTo>
                  <a:cubicBezTo>
                    <a:pt x="731291" y="1289505"/>
                    <a:pt x="775487" y="1339797"/>
                    <a:pt x="700430" y="1373230"/>
                  </a:cubicBezTo>
                  <a:cubicBezTo>
                    <a:pt x="634422" y="1402377"/>
                    <a:pt x="616039" y="1414188"/>
                    <a:pt x="513645" y="1426856"/>
                  </a:cubicBezTo>
                  <a:cubicBezTo>
                    <a:pt x="565842" y="1468861"/>
                    <a:pt x="621182" y="1506866"/>
                    <a:pt x="679380" y="1540775"/>
                  </a:cubicBezTo>
                  <a:cubicBezTo>
                    <a:pt x="762152" y="1490388"/>
                    <a:pt x="847115" y="1460289"/>
                    <a:pt x="847115" y="1460289"/>
                  </a:cubicBezTo>
                  <a:cubicBezTo>
                    <a:pt x="913314" y="1432952"/>
                    <a:pt x="851973" y="1509628"/>
                    <a:pt x="851973" y="1509628"/>
                  </a:cubicBezTo>
                  <a:lnTo>
                    <a:pt x="783774" y="1595639"/>
                  </a:lnTo>
                  <a:cubicBezTo>
                    <a:pt x="878929" y="1640692"/>
                    <a:pt x="980180" y="1675077"/>
                    <a:pt x="1086098" y="1697366"/>
                  </a:cubicBezTo>
                  <a:cubicBezTo>
                    <a:pt x="1109148" y="1658885"/>
                    <a:pt x="1120292" y="1613070"/>
                    <a:pt x="1115911" y="1563540"/>
                  </a:cubicBezTo>
                  <a:cubicBezTo>
                    <a:pt x="1104576" y="1434381"/>
                    <a:pt x="1142200" y="1309222"/>
                    <a:pt x="1166298" y="1294649"/>
                  </a:cubicBezTo>
                  <a:cubicBezTo>
                    <a:pt x="1166298" y="1294649"/>
                    <a:pt x="1272026" y="1437048"/>
                    <a:pt x="1356798" y="1726417"/>
                  </a:cubicBezTo>
                  <a:cubicBezTo>
                    <a:pt x="1442142" y="2017216"/>
                    <a:pt x="1506150" y="2456794"/>
                    <a:pt x="1420330" y="3049535"/>
                  </a:cubicBezTo>
                  <a:lnTo>
                    <a:pt x="1467574" y="3046678"/>
                  </a:lnTo>
                  <a:cubicBezTo>
                    <a:pt x="1467574" y="3046678"/>
                    <a:pt x="1572063" y="2327064"/>
                    <a:pt x="1419758" y="1725369"/>
                  </a:cubicBezTo>
                  <a:cubicBezTo>
                    <a:pt x="1375943" y="1552491"/>
                    <a:pt x="1310983" y="1389232"/>
                    <a:pt x="1216114" y="1255692"/>
                  </a:cubicBezTo>
                  <a:cubicBezTo>
                    <a:pt x="1231068" y="1231879"/>
                    <a:pt x="1357274" y="1196541"/>
                    <a:pt x="1485957" y="1210639"/>
                  </a:cubicBezTo>
                  <a:cubicBezTo>
                    <a:pt x="1614831" y="1224450"/>
                    <a:pt x="1703794" y="1129200"/>
                    <a:pt x="1740275" y="998707"/>
                  </a:cubicBezTo>
                  <a:cubicBezTo>
                    <a:pt x="1776851" y="868215"/>
                    <a:pt x="1691697" y="727245"/>
                    <a:pt x="1647596" y="598562"/>
                  </a:cubicBezTo>
                  <a:close/>
                  <a:moveTo>
                    <a:pt x="484213" y="603324"/>
                  </a:moveTo>
                  <a:cubicBezTo>
                    <a:pt x="448875" y="581988"/>
                    <a:pt x="475545" y="569225"/>
                    <a:pt x="488880" y="570463"/>
                  </a:cubicBezTo>
                  <a:cubicBezTo>
                    <a:pt x="502025" y="571606"/>
                    <a:pt x="549554" y="613040"/>
                    <a:pt x="549554" y="613040"/>
                  </a:cubicBezTo>
                  <a:cubicBezTo>
                    <a:pt x="549554" y="613040"/>
                    <a:pt x="519741" y="624851"/>
                    <a:pt x="484213" y="603324"/>
                  </a:cubicBezTo>
                  <a:close/>
                  <a:moveTo>
                    <a:pt x="686714" y="427683"/>
                  </a:moveTo>
                  <a:cubicBezTo>
                    <a:pt x="697954" y="448638"/>
                    <a:pt x="682238" y="562081"/>
                    <a:pt x="682238" y="562081"/>
                  </a:cubicBezTo>
                  <a:cubicBezTo>
                    <a:pt x="682238" y="562081"/>
                    <a:pt x="634994" y="528077"/>
                    <a:pt x="632327" y="453306"/>
                  </a:cubicBezTo>
                  <a:cubicBezTo>
                    <a:pt x="629755" y="378439"/>
                    <a:pt x="675380" y="406443"/>
                    <a:pt x="686714" y="427683"/>
                  </a:cubicBezTo>
                  <a:close/>
                  <a:moveTo>
                    <a:pt x="604609" y="855927"/>
                  </a:moveTo>
                  <a:cubicBezTo>
                    <a:pt x="636613" y="832305"/>
                    <a:pt x="770344" y="840211"/>
                    <a:pt x="770344" y="840211"/>
                  </a:cubicBezTo>
                  <a:cubicBezTo>
                    <a:pt x="770344" y="840211"/>
                    <a:pt x="777773" y="917554"/>
                    <a:pt x="656711" y="939652"/>
                  </a:cubicBezTo>
                  <a:cubicBezTo>
                    <a:pt x="535934" y="961750"/>
                    <a:pt x="572605" y="879645"/>
                    <a:pt x="604609" y="855927"/>
                  </a:cubicBezTo>
                  <a:close/>
                  <a:moveTo>
                    <a:pt x="768058" y="1196732"/>
                  </a:moveTo>
                  <a:cubicBezTo>
                    <a:pt x="652520" y="1238547"/>
                    <a:pt x="674999" y="1151583"/>
                    <a:pt x="702621" y="1122913"/>
                  </a:cubicBezTo>
                  <a:cubicBezTo>
                    <a:pt x="730053" y="1094052"/>
                    <a:pt x="914648" y="1062048"/>
                    <a:pt x="914648" y="1062048"/>
                  </a:cubicBezTo>
                  <a:cubicBezTo>
                    <a:pt x="914648" y="1062048"/>
                    <a:pt x="883596" y="1155012"/>
                    <a:pt x="768058" y="1196732"/>
                  </a:cubicBezTo>
                  <a:close/>
                  <a:moveTo>
                    <a:pt x="1018661" y="765059"/>
                  </a:moveTo>
                  <a:cubicBezTo>
                    <a:pt x="1018661" y="765059"/>
                    <a:pt x="988847" y="714862"/>
                    <a:pt x="1016660" y="645425"/>
                  </a:cubicBezTo>
                  <a:cubicBezTo>
                    <a:pt x="1044473" y="575797"/>
                    <a:pt x="1074953" y="619803"/>
                    <a:pt x="1076763" y="643710"/>
                  </a:cubicBezTo>
                  <a:cubicBezTo>
                    <a:pt x="1078668" y="667618"/>
                    <a:pt x="1018661" y="765059"/>
                    <a:pt x="1018661" y="765059"/>
                  </a:cubicBezTo>
                  <a:close/>
                </a:path>
              </a:pathLst>
            </a:custGeom>
            <a:solidFill>
              <a:srgbClr val="CCD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A85A2E2-0D6B-45D2-B1FE-2DE9DD3550C2}"/>
                </a:ext>
              </a:extLst>
            </p:cNvPr>
            <p:cNvSpPr/>
            <p:nvPr/>
          </p:nvSpPr>
          <p:spPr>
            <a:xfrm>
              <a:off x="11233369" y="5397912"/>
              <a:ext cx="152400" cy="419100"/>
            </a:xfrm>
            <a:custGeom>
              <a:avLst/>
              <a:gdLst>
                <a:gd name="connsiteX0" fmla="*/ 109825 w 152400"/>
                <a:gd name="connsiteY0" fmla="*/ 305086 h 419100"/>
                <a:gd name="connsiteX1" fmla="*/ 111254 w 152400"/>
                <a:gd name="connsiteY1" fmla="*/ 419671 h 419100"/>
                <a:gd name="connsiteX2" fmla="*/ 383 w 152400"/>
                <a:gd name="connsiteY2" fmla="*/ 260604 h 419100"/>
                <a:gd name="connsiteX3" fmla="*/ 76011 w 152400"/>
                <a:gd name="connsiteY3" fmla="*/ 21241 h 419100"/>
                <a:gd name="connsiteX4" fmla="*/ 79059 w 152400"/>
                <a:gd name="connsiteY4" fmla="*/ 20669 h 419100"/>
                <a:gd name="connsiteX5" fmla="*/ 153450 w 152400"/>
                <a:gd name="connsiteY5" fmla="*/ 0 h 419100"/>
                <a:gd name="connsiteX6" fmla="*/ 109825 w 152400"/>
                <a:gd name="connsiteY6" fmla="*/ 30508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419100">
                  <a:moveTo>
                    <a:pt x="109825" y="305086"/>
                  </a:moveTo>
                  <a:cubicBezTo>
                    <a:pt x="108682" y="343567"/>
                    <a:pt x="109063" y="381857"/>
                    <a:pt x="111254" y="419671"/>
                  </a:cubicBezTo>
                  <a:cubicBezTo>
                    <a:pt x="16480" y="367475"/>
                    <a:pt x="4479" y="295942"/>
                    <a:pt x="383" y="260604"/>
                  </a:cubicBezTo>
                  <a:cubicBezTo>
                    <a:pt x="-5904" y="208407"/>
                    <a:pt x="67153" y="65532"/>
                    <a:pt x="76011" y="21241"/>
                  </a:cubicBezTo>
                  <a:cubicBezTo>
                    <a:pt x="77917" y="20955"/>
                    <a:pt x="79059" y="20669"/>
                    <a:pt x="79059" y="20669"/>
                  </a:cubicBezTo>
                  <a:cubicBezTo>
                    <a:pt x="79059" y="20669"/>
                    <a:pt x="108968" y="9335"/>
                    <a:pt x="153450" y="0"/>
                  </a:cubicBezTo>
                  <a:cubicBezTo>
                    <a:pt x="127923" y="97631"/>
                    <a:pt x="112969" y="199835"/>
                    <a:pt x="109825" y="305086"/>
                  </a:cubicBezTo>
                  <a:close/>
                </a:path>
              </a:pathLst>
            </a:custGeom>
            <a:solidFill>
              <a:srgbClr val="D3E0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1DADAB9-C3BE-45E7-872B-E3CB8ADD2DB7}"/>
                </a:ext>
              </a:extLst>
            </p:cNvPr>
            <p:cNvSpPr/>
            <p:nvPr/>
          </p:nvSpPr>
          <p:spPr>
            <a:xfrm>
              <a:off x="11240002" y="5818631"/>
              <a:ext cx="200025" cy="438150"/>
            </a:xfrm>
            <a:custGeom>
              <a:avLst/>
              <a:gdLst>
                <a:gd name="connsiteX0" fmla="*/ 205491 w 200025"/>
                <a:gd name="connsiteY0" fmla="*/ 446818 h 438150"/>
                <a:gd name="connsiteX1" fmla="*/ 143102 w 200025"/>
                <a:gd name="connsiteY1" fmla="*/ 438912 h 438150"/>
                <a:gd name="connsiteX2" fmla="*/ 15372 w 200025"/>
                <a:gd name="connsiteY2" fmla="*/ 310134 h 438150"/>
                <a:gd name="connsiteX3" fmla="*/ 9276 w 200025"/>
                <a:gd name="connsiteY3" fmla="*/ 0 h 438150"/>
                <a:gd name="connsiteX4" fmla="*/ 110812 w 200025"/>
                <a:gd name="connsiteY4" fmla="*/ 75057 h 438150"/>
                <a:gd name="connsiteX5" fmla="*/ 205491 w 200025"/>
                <a:gd name="connsiteY5" fmla="*/ 446818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438150">
                  <a:moveTo>
                    <a:pt x="205491" y="446818"/>
                  </a:moveTo>
                  <a:cubicBezTo>
                    <a:pt x="177487" y="444341"/>
                    <a:pt x="155485" y="441769"/>
                    <a:pt x="143102" y="438912"/>
                  </a:cubicBezTo>
                  <a:cubicBezTo>
                    <a:pt x="79285" y="424053"/>
                    <a:pt x="34708" y="385953"/>
                    <a:pt x="15372" y="310134"/>
                  </a:cubicBezTo>
                  <a:cubicBezTo>
                    <a:pt x="-15203" y="191643"/>
                    <a:pt x="9276" y="0"/>
                    <a:pt x="9276" y="0"/>
                  </a:cubicBezTo>
                  <a:cubicBezTo>
                    <a:pt x="36898" y="29908"/>
                    <a:pt x="72427" y="54578"/>
                    <a:pt x="110812" y="75057"/>
                  </a:cubicBezTo>
                  <a:cubicBezTo>
                    <a:pt x="124814" y="205073"/>
                    <a:pt x="157199" y="329946"/>
                    <a:pt x="205491" y="446818"/>
                  </a:cubicBezTo>
                  <a:close/>
                </a:path>
              </a:pathLst>
            </a:custGeom>
            <a:solidFill>
              <a:srgbClr val="D3E0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560E292-ED64-43DD-82CF-1C73E02F389C}"/>
                </a:ext>
              </a:extLst>
            </p:cNvPr>
            <p:cNvSpPr/>
            <p:nvPr/>
          </p:nvSpPr>
          <p:spPr>
            <a:xfrm>
              <a:off x="11298113" y="6322258"/>
              <a:ext cx="428625" cy="428625"/>
            </a:xfrm>
            <a:custGeom>
              <a:avLst/>
              <a:gdLst>
                <a:gd name="connsiteX0" fmla="*/ 430844 w 428625"/>
                <a:gd name="connsiteY0" fmla="*/ 374293 h 428625"/>
                <a:gd name="connsiteX1" fmla="*/ 243392 w 428625"/>
                <a:gd name="connsiteY1" fmla="*/ 428014 h 428625"/>
                <a:gd name="connsiteX2" fmla="*/ 59846 w 428625"/>
                <a:gd name="connsiteY2" fmla="*/ 237323 h 428625"/>
                <a:gd name="connsiteX3" fmla="*/ 27746 w 428625"/>
                <a:gd name="connsiteY3" fmla="*/ 4818 h 428625"/>
                <a:gd name="connsiteX4" fmla="*/ 177289 w 428625"/>
                <a:gd name="connsiteY4" fmla="*/ 10152 h 428625"/>
                <a:gd name="connsiteX5" fmla="*/ 430844 w 428625"/>
                <a:gd name="connsiteY5" fmla="*/ 37429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428625">
                  <a:moveTo>
                    <a:pt x="430844" y="374293"/>
                  </a:moveTo>
                  <a:cubicBezTo>
                    <a:pt x="377600" y="387533"/>
                    <a:pt x="315592" y="404963"/>
                    <a:pt x="243392" y="428014"/>
                  </a:cubicBezTo>
                  <a:cubicBezTo>
                    <a:pt x="154619" y="456398"/>
                    <a:pt x="119282" y="344575"/>
                    <a:pt x="59846" y="237323"/>
                  </a:cubicBezTo>
                  <a:cubicBezTo>
                    <a:pt x="16412" y="158742"/>
                    <a:pt x="-31690" y="48538"/>
                    <a:pt x="27746" y="4818"/>
                  </a:cubicBezTo>
                  <a:cubicBezTo>
                    <a:pt x="40224" y="-4326"/>
                    <a:pt x="101279" y="722"/>
                    <a:pt x="177289" y="10152"/>
                  </a:cubicBezTo>
                  <a:cubicBezTo>
                    <a:pt x="241773" y="145217"/>
                    <a:pt x="327689" y="268089"/>
                    <a:pt x="430844" y="374293"/>
                  </a:cubicBezTo>
                  <a:close/>
                </a:path>
              </a:pathLst>
            </a:custGeom>
            <a:solidFill>
              <a:srgbClr val="D3E0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D8B06C9-8B2C-443A-BDB0-14206E8FAB03}"/>
                </a:ext>
              </a:extLst>
            </p:cNvPr>
            <p:cNvSpPr/>
            <p:nvPr/>
          </p:nvSpPr>
          <p:spPr>
            <a:xfrm>
              <a:off x="11624719" y="6812279"/>
              <a:ext cx="390525" cy="276225"/>
            </a:xfrm>
            <a:custGeom>
              <a:avLst/>
              <a:gdLst>
                <a:gd name="connsiteX0" fmla="*/ 397227 w 390525"/>
                <a:gd name="connsiteY0" fmla="*/ 113824 h 276225"/>
                <a:gd name="connsiteX1" fmla="*/ 253971 w 390525"/>
                <a:gd name="connsiteY1" fmla="*/ 251936 h 276225"/>
                <a:gd name="connsiteX2" fmla="*/ 191868 w 390525"/>
                <a:gd name="connsiteY2" fmla="*/ 279083 h 276225"/>
                <a:gd name="connsiteX3" fmla="*/ 6893 w 390525"/>
                <a:gd name="connsiteY3" fmla="*/ 63246 h 276225"/>
                <a:gd name="connsiteX4" fmla="*/ 183772 w 390525"/>
                <a:gd name="connsiteY4" fmla="*/ 5429 h 276225"/>
                <a:gd name="connsiteX5" fmla="*/ 231588 w 390525"/>
                <a:gd name="connsiteY5" fmla="*/ 0 h 276225"/>
                <a:gd name="connsiteX6" fmla="*/ 397227 w 390525"/>
                <a:gd name="connsiteY6" fmla="*/ 11382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525" h="276225">
                  <a:moveTo>
                    <a:pt x="397227" y="113824"/>
                  </a:moveTo>
                  <a:cubicBezTo>
                    <a:pt x="337220" y="150400"/>
                    <a:pt x="278260" y="197644"/>
                    <a:pt x="253971" y="251936"/>
                  </a:cubicBezTo>
                  <a:cubicBezTo>
                    <a:pt x="243113" y="275939"/>
                    <a:pt x="216443" y="288703"/>
                    <a:pt x="191868" y="279083"/>
                  </a:cubicBezTo>
                  <a:cubicBezTo>
                    <a:pt x="111287" y="248221"/>
                    <a:pt x="-33207" y="175736"/>
                    <a:pt x="6893" y="63246"/>
                  </a:cubicBezTo>
                  <a:cubicBezTo>
                    <a:pt x="17085" y="34576"/>
                    <a:pt x="49279" y="19336"/>
                    <a:pt x="183772" y="5429"/>
                  </a:cubicBezTo>
                  <a:cubicBezTo>
                    <a:pt x="201584" y="3620"/>
                    <a:pt x="217300" y="1810"/>
                    <a:pt x="231588" y="0"/>
                  </a:cubicBezTo>
                  <a:cubicBezTo>
                    <a:pt x="283785" y="41910"/>
                    <a:pt x="339125" y="80010"/>
                    <a:pt x="397227" y="113824"/>
                  </a:cubicBezTo>
                  <a:close/>
                </a:path>
              </a:pathLst>
            </a:custGeom>
            <a:solidFill>
              <a:srgbClr val="D3E0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B38B67E-E012-4AF5-B2EF-8BFA31E73490}"/>
                </a:ext>
              </a:extLst>
            </p:cNvPr>
            <p:cNvSpPr/>
            <p:nvPr/>
          </p:nvSpPr>
          <p:spPr>
            <a:xfrm>
              <a:off x="12021484" y="6981062"/>
              <a:ext cx="400050" cy="219075"/>
            </a:xfrm>
            <a:custGeom>
              <a:avLst/>
              <a:gdLst>
                <a:gd name="connsiteX0" fmla="*/ 407180 w 400050"/>
                <a:gd name="connsiteY0" fmla="*/ 101632 h 219075"/>
                <a:gd name="connsiteX1" fmla="*/ 220299 w 400050"/>
                <a:gd name="connsiteY1" fmla="*/ 217646 h 219075"/>
                <a:gd name="connsiteX2" fmla="*/ 40372 w 400050"/>
                <a:gd name="connsiteY2" fmla="*/ 204883 h 219075"/>
                <a:gd name="connsiteX3" fmla="*/ 11988 w 400050"/>
                <a:gd name="connsiteY3" fmla="*/ 117348 h 219075"/>
                <a:gd name="connsiteX4" fmla="*/ 104856 w 400050"/>
                <a:gd name="connsiteY4" fmla="*/ 0 h 219075"/>
                <a:gd name="connsiteX5" fmla="*/ 407180 w 400050"/>
                <a:gd name="connsiteY5" fmla="*/ 10163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219075">
                  <a:moveTo>
                    <a:pt x="407180" y="101632"/>
                  </a:moveTo>
                  <a:cubicBezTo>
                    <a:pt x="370318" y="163449"/>
                    <a:pt x="302881" y="206692"/>
                    <a:pt x="220299" y="217646"/>
                  </a:cubicBezTo>
                  <a:cubicBezTo>
                    <a:pt x="154577" y="226600"/>
                    <a:pt x="95808" y="219742"/>
                    <a:pt x="40372" y="204883"/>
                  </a:cubicBezTo>
                  <a:cubicBezTo>
                    <a:pt x="2272" y="194500"/>
                    <a:pt x="-12492" y="148209"/>
                    <a:pt x="11988" y="117348"/>
                  </a:cubicBezTo>
                  <a:lnTo>
                    <a:pt x="104856" y="0"/>
                  </a:lnTo>
                  <a:cubicBezTo>
                    <a:pt x="200011" y="45053"/>
                    <a:pt x="301262" y="79343"/>
                    <a:pt x="407180" y="101632"/>
                  </a:cubicBezTo>
                  <a:close/>
                </a:path>
              </a:pathLst>
            </a:custGeom>
            <a:solidFill>
              <a:srgbClr val="D3E0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6D5202E-A22A-4FDF-9EE6-5214D7A021C3}"/>
                </a:ext>
              </a:extLst>
            </p:cNvPr>
            <p:cNvSpPr/>
            <p:nvPr/>
          </p:nvSpPr>
          <p:spPr>
            <a:xfrm>
              <a:off x="11978131" y="7981378"/>
              <a:ext cx="1628775" cy="1000125"/>
            </a:xfrm>
            <a:custGeom>
              <a:avLst/>
              <a:gdLst>
                <a:gd name="connsiteX0" fmla="*/ 593217 w 1628775"/>
                <a:gd name="connsiteY0" fmla="*/ 1004316 h 1000125"/>
                <a:gd name="connsiteX1" fmla="*/ 1038701 w 1628775"/>
                <a:gd name="connsiteY1" fmla="*/ 1004316 h 1000125"/>
                <a:gd name="connsiteX2" fmla="*/ 1517237 w 1628775"/>
                <a:gd name="connsiteY2" fmla="*/ 607695 h 1000125"/>
                <a:gd name="connsiteX3" fmla="*/ 1632014 w 1628775"/>
                <a:gd name="connsiteY3" fmla="*/ 0 h 1000125"/>
                <a:gd name="connsiteX4" fmla="*/ 0 w 1628775"/>
                <a:gd name="connsiteY4" fmla="*/ 0 h 1000125"/>
                <a:gd name="connsiteX5" fmla="*/ 114776 w 1628775"/>
                <a:gd name="connsiteY5" fmla="*/ 607695 h 1000125"/>
                <a:gd name="connsiteX6" fmla="*/ 593217 w 1628775"/>
                <a:gd name="connsiteY6" fmla="*/ 1004316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8775" h="1000125">
                  <a:moveTo>
                    <a:pt x="593217" y="1004316"/>
                  </a:moveTo>
                  <a:lnTo>
                    <a:pt x="1038701" y="1004316"/>
                  </a:lnTo>
                  <a:cubicBezTo>
                    <a:pt x="1272826" y="1004316"/>
                    <a:pt x="1473803" y="837724"/>
                    <a:pt x="1517237" y="607695"/>
                  </a:cubicBezTo>
                  <a:lnTo>
                    <a:pt x="1632014" y="0"/>
                  </a:lnTo>
                  <a:lnTo>
                    <a:pt x="0" y="0"/>
                  </a:lnTo>
                  <a:lnTo>
                    <a:pt x="114776" y="607695"/>
                  </a:lnTo>
                  <a:cubicBezTo>
                    <a:pt x="158210" y="837724"/>
                    <a:pt x="359188" y="1004316"/>
                    <a:pt x="593217" y="1004316"/>
                  </a:cubicBezTo>
                  <a:close/>
                </a:path>
              </a:pathLst>
            </a:custGeom>
            <a:solidFill>
              <a:srgbClr val="B2CD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1B74DF2-1E25-4C1F-987D-37041A2F349F}"/>
                </a:ext>
              </a:extLst>
            </p:cNvPr>
            <p:cNvSpPr/>
            <p:nvPr/>
          </p:nvSpPr>
          <p:spPr>
            <a:xfrm>
              <a:off x="11978176" y="7981479"/>
              <a:ext cx="1628775" cy="276225"/>
            </a:xfrm>
            <a:custGeom>
              <a:avLst/>
              <a:gdLst>
                <a:gd name="connsiteX0" fmla="*/ 1631918 w 1628775"/>
                <a:gd name="connsiteY0" fmla="*/ 277749 h 276225"/>
                <a:gd name="connsiteX1" fmla="*/ 0 w 1628775"/>
                <a:gd name="connsiteY1" fmla="*/ 277749 h 276225"/>
                <a:gd name="connsiteX2" fmla="*/ 0 w 1628775"/>
                <a:gd name="connsiteY2" fmla="*/ 0 h 276225"/>
                <a:gd name="connsiteX3" fmla="*/ 1631918 w 1628775"/>
                <a:gd name="connsiteY3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276225">
                  <a:moveTo>
                    <a:pt x="1631918" y="277749"/>
                  </a:moveTo>
                  <a:lnTo>
                    <a:pt x="0" y="277749"/>
                  </a:lnTo>
                  <a:lnTo>
                    <a:pt x="0" y="0"/>
                  </a:lnTo>
                  <a:lnTo>
                    <a:pt x="1631918" y="0"/>
                  </a:lnTo>
                  <a:close/>
                </a:path>
              </a:pathLst>
            </a:custGeom>
            <a:solidFill>
              <a:srgbClr val="6586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 dirty="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72D837F-1F2F-432B-9743-7A5DBFEC756D}"/>
              </a:ext>
            </a:extLst>
          </p:cNvPr>
          <p:cNvSpPr/>
          <p:nvPr/>
        </p:nvSpPr>
        <p:spPr>
          <a:xfrm>
            <a:off x="1424372" y="2839566"/>
            <a:ext cx="2032096" cy="3729261"/>
          </a:xfrm>
          <a:prstGeom prst="rect">
            <a:avLst/>
          </a:prstGeom>
          <a:solidFill>
            <a:srgbClr val="E3EDF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28554">
              <a:defRPr/>
            </a:pPr>
            <a:endParaRPr lang="en-US" sz="900" dirty="0">
              <a:solidFill>
                <a:srgbClr val="172144"/>
              </a:solidFill>
              <a:latin typeface="#9Slide03 AllRoundGothic" panose="020B0703020202020104" pitchFamily="34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FF7085A-12F0-49F1-99CC-C707AB8F372A}"/>
              </a:ext>
            </a:extLst>
          </p:cNvPr>
          <p:cNvGrpSpPr/>
          <p:nvPr/>
        </p:nvGrpSpPr>
        <p:grpSpPr>
          <a:xfrm>
            <a:off x="1539991" y="4289650"/>
            <a:ext cx="1800857" cy="830868"/>
            <a:chOff x="10392496" y="6014052"/>
            <a:chExt cx="3602183" cy="1661952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5ECD4F44-821C-4FAC-95EA-3BC3F53EE154}"/>
                </a:ext>
              </a:extLst>
            </p:cNvPr>
            <p:cNvSpPr/>
            <p:nvPr/>
          </p:nvSpPr>
          <p:spPr>
            <a:xfrm>
              <a:off x="10392496" y="6066351"/>
              <a:ext cx="3602183" cy="1465062"/>
            </a:xfrm>
            <a:prstGeom prst="roundRect">
              <a:avLst>
                <a:gd name="adj" fmla="val 13476"/>
              </a:avLst>
            </a:prstGeom>
            <a:gradFill flip="none" rotWithShape="1">
              <a:gsLst>
                <a:gs pos="0">
                  <a:srgbClr val="4867FF"/>
                </a:gs>
                <a:gs pos="100000">
                  <a:srgbClr val="5A0FEA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outerShdw blurRad="1270000" sx="102000" sy="102000" algn="ctr" rotWithShape="0">
                <a:srgbClr val="4867FF">
                  <a:lumMod val="75000"/>
                  <a:alpha val="88000"/>
                </a:srgbClr>
              </a:outerShdw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#9Slide03 AllRoundGothic" panose="020B07030202020201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B267946-66E9-4F52-BE39-A7C866562CAC}"/>
                </a:ext>
              </a:extLst>
            </p:cNvPr>
            <p:cNvSpPr txBox="1"/>
            <p:nvPr/>
          </p:nvSpPr>
          <p:spPr>
            <a:xfrm>
              <a:off x="10708257" y="6014052"/>
              <a:ext cx="1199842" cy="1661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A</a:t>
              </a: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D18C8C9-BAC8-413D-B37B-6287DC969040}"/>
                </a:ext>
              </a:extLst>
            </p:cNvPr>
            <p:cNvGrpSpPr/>
            <p:nvPr/>
          </p:nvGrpSpPr>
          <p:grpSpPr>
            <a:xfrm>
              <a:off x="12300409" y="6738177"/>
              <a:ext cx="1181548" cy="117021"/>
              <a:chOff x="12300410" y="6866678"/>
              <a:chExt cx="674914" cy="117021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461AE44-2080-423C-9AB2-3A4B79B55A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00410" y="6866678"/>
                <a:ext cx="406853" cy="0"/>
              </a:xfrm>
              <a:prstGeom prst="line">
                <a:avLst/>
              </a:prstGeom>
              <a:noFill/>
              <a:ln w="508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37CC09D4-A477-4C1B-A9C1-03C6D3EC46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00410" y="6983699"/>
                <a:ext cx="674914" cy="0"/>
              </a:xfrm>
              <a:prstGeom prst="line">
                <a:avLst/>
              </a:prstGeom>
              <a:noFill/>
              <a:ln w="508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4AEC306-AEC3-4070-9B3A-865097D2145E}"/>
              </a:ext>
            </a:extLst>
          </p:cNvPr>
          <p:cNvGrpSpPr/>
          <p:nvPr/>
        </p:nvGrpSpPr>
        <p:grpSpPr>
          <a:xfrm>
            <a:off x="1424372" y="3166868"/>
            <a:ext cx="2032096" cy="1316534"/>
            <a:chOff x="10161228" y="3062702"/>
            <a:chExt cx="4064721" cy="2633412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1122CEC4-22AF-4C05-9BD3-3F418B76E72F}"/>
                </a:ext>
              </a:extLst>
            </p:cNvPr>
            <p:cNvSpPr/>
            <p:nvPr/>
          </p:nvSpPr>
          <p:spPr>
            <a:xfrm>
              <a:off x="10392496" y="3062702"/>
              <a:ext cx="3602183" cy="2082800"/>
            </a:xfrm>
            <a:prstGeom prst="roundRect">
              <a:avLst>
                <a:gd name="adj" fmla="val 10395"/>
              </a:avLst>
            </a:prstGeom>
            <a:gradFill flip="none" rotWithShape="1">
              <a:gsLst>
                <a:gs pos="0">
                  <a:srgbClr val="FF2D5E"/>
                </a:gs>
                <a:gs pos="100000">
                  <a:srgbClr val="FF791F">
                    <a:lumMod val="60000"/>
                    <a:lumOff val="4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outerShdw blurRad="1270000" sx="102000" sy="102000" algn="ctr" rotWithShape="0">
                <a:srgbClr val="FF2D5E">
                  <a:alpha val="88000"/>
                </a:srgbClr>
              </a:outerShdw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#9Slide03 AllRoundGothic" panose="020B0703020202020104" pitchFamily="34" charset="0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208DF40-98A2-4F9E-9364-2B94430F32C0}"/>
                </a:ext>
              </a:extLst>
            </p:cNvPr>
            <p:cNvGrpSpPr/>
            <p:nvPr/>
          </p:nvGrpSpPr>
          <p:grpSpPr>
            <a:xfrm>
              <a:off x="11749786" y="5511710"/>
              <a:ext cx="887602" cy="184404"/>
              <a:chOff x="11482737" y="6109943"/>
              <a:chExt cx="887602" cy="184404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81E8DAA-8193-483B-AF9D-5849B4A86B61}"/>
                  </a:ext>
                </a:extLst>
              </p:cNvPr>
              <p:cNvSpPr/>
              <p:nvPr/>
            </p:nvSpPr>
            <p:spPr>
              <a:xfrm>
                <a:off x="11482737" y="6109943"/>
                <a:ext cx="195929" cy="184404"/>
              </a:xfrm>
              <a:custGeom>
                <a:avLst/>
                <a:gdLst>
                  <a:gd name="connsiteX0" fmla="*/ 170498 w 161925"/>
                  <a:gd name="connsiteY0" fmla="*/ 80581 h 152400"/>
                  <a:gd name="connsiteX1" fmla="*/ 85249 w 161925"/>
                  <a:gd name="connsiteY1" fmla="*/ 161163 h 152400"/>
                  <a:gd name="connsiteX2" fmla="*/ 0 w 161925"/>
                  <a:gd name="connsiteY2" fmla="*/ 80581 h 152400"/>
                  <a:gd name="connsiteX3" fmla="*/ 85249 w 161925"/>
                  <a:gd name="connsiteY3" fmla="*/ 0 h 152400"/>
                  <a:gd name="connsiteX4" fmla="*/ 170498 w 161925"/>
                  <a:gd name="connsiteY4" fmla="*/ 80581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52400">
                    <a:moveTo>
                      <a:pt x="170498" y="80581"/>
                    </a:moveTo>
                    <a:cubicBezTo>
                      <a:pt x="170498" y="125085"/>
                      <a:pt x="132330" y="161163"/>
                      <a:pt x="85249" y="161163"/>
                    </a:cubicBezTo>
                    <a:cubicBezTo>
                      <a:pt x="38167" y="161163"/>
                      <a:pt x="0" y="125085"/>
                      <a:pt x="0" y="80581"/>
                    </a:cubicBezTo>
                    <a:cubicBezTo>
                      <a:pt x="0" y="36078"/>
                      <a:pt x="38167" y="0"/>
                      <a:pt x="85249" y="0"/>
                    </a:cubicBezTo>
                    <a:cubicBezTo>
                      <a:pt x="132330" y="0"/>
                      <a:pt x="170498" y="36078"/>
                      <a:pt x="170498" y="80581"/>
                    </a:cubicBezTo>
                    <a:close/>
                  </a:path>
                </a:pathLst>
              </a:custGeom>
              <a:solidFill>
                <a:srgbClr val="FF791F">
                  <a:lumMod val="7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2285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682F768-8AA1-44E3-923C-551AC37FECE2}"/>
                  </a:ext>
                </a:extLst>
              </p:cNvPr>
              <p:cNvSpPr/>
              <p:nvPr/>
            </p:nvSpPr>
            <p:spPr>
              <a:xfrm>
                <a:off x="11828574" y="6109943"/>
                <a:ext cx="195929" cy="184404"/>
              </a:xfrm>
              <a:custGeom>
                <a:avLst/>
                <a:gdLst>
                  <a:gd name="connsiteX0" fmla="*/ 170498 w 161925"/>
                  <a:gd name="connsiteY0" fmla="*/ 80581 h 152400"/>
                  <a:gd name="connsiteX1" fmla="*/ 85249 w 161925"/>
                  <a:gd name="connsiteY1" fmla="*/ 161163 h 152400"/>
                  <a:gd name="connsiteX2" fmla="*/ 0 w 161925"/>
                  <a:gd name="connsiteY2" fmla="*/ 80581 h 152400"/>
                  <a:gd name="connsiteX3" fmla="*/ 85249 w 161925"/>
                  <a:gd name="connsiteY3" fmla="*/ 0 h 152400"/>
                  <a:gd name="connsiteX4" fmla="*/ 170498 w 161925"/>
                  <a:gd name="connsiteY4" fmla="*/ 80581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52400">
                    <a:moveTo>
                      <a:pt x="170498" y="80581"/>
                    </a:moveTo>
                    <a:cubicBezTo>
                      <a:pt x="170498" y="125085"/>
                      <a:pt x="132330" y="161163"/>
                      <a:pt x="85249" y="161163"/>
                    </a:cubicBezTo>
                    <a:cubicBezTo>
                      <a:pt x="38167" y="161163"/>
                      <a:pt x="0" y="125085"/>
                      <a:pt x="0" y="80581"/>
                    </a:cubicBezTo>
                    <a:cubicBezTo>
                      <a:pt x="0" y="36078"/>
                      <a:pt x="38167" y="0"/>
                      <a:pt x="85249" y="0"/>
                    </a:cubicBezTo>
                    <a:cubicBezTo>
                      <a:pt x="132330" y="0"/>
                      <a:pt x="170498" y="36078"/>
                      <a:pt x="170498" y="80581"/>
                    </a:cubicBezTo>
                    <a:close/>
                  </a:path>
                </a:pathLst>
              </a:custGeom>
              <a:solidFill>
                <a:srgbClr val="FF791F">
                  <a:lumMod val="7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2285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#9Slide03 AllRoundGothic" panose="020B0703020202020104" pitchFamily="34" charset="0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3B191D0-C852-4A71-8522-B3ABB5C63AEA}"/>
                  </a:ext>
                </a:extLst>
              </p:cNvPr>
              <p:cNvSpPr/>
              <p:nvPr/>
            </p:nvSpPr>
            <p:spPr>
              <a:xfrm>
                <a:off x="12174410" y="6109943"/>
                <a:ext cx="195929" cy="184404"/>
              </a:xfrm>
              <a:custGeom>
                <a:avLst/>
                <a:gdLst>
                  <a:gd name="connsiteX0" fmla="*/ 170498 w 161925"/>
                  <a:gd name="connsiteY0" fmla="*/ 80581 h 152400"/>
                  <a:gd name="connsiteX1" fmla="*/ 85249 w 161925"/>
                  <a:gd name="connsiteY1" fmla="*/ 161163 h 152400"/>
                  <a:gd name="connsiteX2" fmla="*/ 0 w 161925"/>
                  <a:gd name="connsiteY2" fmla="*/ 80581 h 152400"/>
                  <a:gd name="connsiteX3" fmla="*/ 85249 w 161925"/>
                  <a:gd name="connsiteY3" fmla="*/ 0 h 152400"/>
                  <a:gd name="connsiteX4" fmla="*/ 170498 w 161925"/>
                  <a:gd name="connsiteY4" fmla="*/ 80581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52400">
                    <a:moveTo>
                      <a:pt x="170498" y="80581"/>
                    </a:moveTo>
                    <a:cubicBezTo>
                      <a:pt x="170498" y="125085"/>
                      <a:pt x="132330" y="161163"/>
                      <a:pt x="85249" y="161163"/>
                    </a:cubicBezTo>
                    <a:cubicBezTo>
                      <a:pt x="38167" y="161163"/>
                      <a:pt x="0" y="125085"/>
                      <a:pt x="0" y="80581"/>
                    </a:cubicBezTo>
                    <a:cubicBezTo>
                      <a:pt x="0" y="36078"/>
                      <a:pt x="38167" y="0"/>
                      <a:pt x="85249" y="0"/>
                    </a:cubicBezTo>
                    <a:cubicBezTo>
                      <a:pt x="132330" y="0"/>
                      <a:pt x="170498" y="36078"/>
                      <a:pt x="170498" y="80581"/>
                    </a:cubicBezTo>
                    <a:close/>
                  </a:path>
                </a:pathLst>
              </a:custGeom>
              <a:solidFill>
                <a:srgbClr val="FF791F">
                  <a:lumMod val="7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2285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#9Slide03 AllRoundGothic" panose="020B0703020202020104" pitchFamily="34" charset="0"/>
                </a:endParaRPr>
              </a:p>
            </p:txBody>
          </p:sp>
        </p:grpSp>
        <p:sp>
          <p:nvSpPr>
            <p:cNvPr id="131" name="Circle: Hollow 130">
              <a:extLst>
                <a:ext uri="{FF2B5EF4-FFF2-40B4-BE49-F238E27FC236}">
                  <a16:creationId xmlns:a16="http://schemas.microsoft.com/office/drawing/2014/main" id="{3386B748-1FE2-40B4-86FE-BD648A132A2D}"/>
                </a:ext>
              </a:extLst>
            </p:cNvPr>
            <p:cNvSpPr/>
            <p:nvPr/>
          </p:nvSpPr>
          <p:spPr>
            <a:xfrm>
              <a:off x="10728278" y="4000804"/>
              <a:ext cx="1123837" cy="1123837"/>
            </a:xfrm>
            <a:prstGeom prst="donut">
              <a:avLst>
                <a:gd name="adj" fmla="val 14183"/>
              </a:avLst>
            </a:prstGeom>
            <a:solidFill>
              <a:srgbClr val="000926">
                <a:alpha val="1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32" name="Circle: Hollow 131">
              <a:extLst>
                <a:ext uri="{FF2B5EF4-FFF2-40B4-BE49-F238E27FC236}">
                  <a16:creationId xmlns:a16="http://schemas.microsoft.com/office/drawing/2014/main" id="{3D899C21-9A3F-4438-BDF9-73096FD2453E}"/>
                </a:ext>
              </a:extLst>
            </p:cNvPr>
            <p:cNvSpPr/>
            <p:nvPr/>
          </p:nvSpPr>
          <p:spPr>
            <a:xfrm>
              <a:off x="12813872" y="4581079"/>
              <a:ext cx="1041096" cy="1041096"/>
            </a:xfrm>
            <a:prstGeom prst="donut">
              <a:avLst>
                <a:gd name="adj" fmla="val 8420"/>
              </a:avLst>
            </a:prstGeom>
            <a:solidFill>
              <a:srgbClr val="000926">
                <a:alpha val="1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91BCFB6-0AC8-4C22-9C2B-327B396CBFC6}"/>
                </a:ext>
              </a:extLst>
            </p:cNvPr>
            <p:cNvCxnSpPr/>
            <p:nvPr/>
          </p:nvCxnSpPr>
          <p:spPr>
            <a:xfrm>
              <a:off x="11341209" y="4927684"/>
              <a:ext cx="1704756" cy="0"/>
            </a:xfrm>
            <a:prstGeom prst="line">
              <a:avLst/>
            </a:prstGeom>
            <a:noFill/>
            <a:ln w="85725" cap="rnd" cmpd="sng" algn="ctr">
              <a:solidFill>
                <a:srgbClr val="FFFFFF"/>
              </a:solidFill>
              <a:prstDash val="solid"/>
              <a:round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2FFE52D-2186-4EA1-A331-2C6478F978D1}"/>
                </a:ext>
              </a:extLst>
            </p:cNvPr>
            <p:cNvCxnSpPr/>
            <p:nvPr/>
          </p:nvCxnSpPr>
          <p:spPr>
            <a:xfrm>
              <a:off x="10820824" y="5167170"/>
              <a:ext cx="2745527" cy="0"/>
            </a:xfrm>
            <a:prstGeom prst="line">
              <a:avLst/>
            </a:prstGeom>
            <a:noFill/>
            <a:ln w="85725" cap="rnd" cmpd="sng" algn="ctr">
              <a:solidFill>
                <a:srgbClr val="FFFFFF"/>
              </a:solidFill>
              <a:prstDash val="solid"/>
              <a:round/>
            </a:ln>
            <a:effectLst/>
          </p:spPr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D119A96-A997-4B13-8CA2-836B902FE380}"/>
                </a:ext>
              </a:extLst>
            </p:cNvPr>
            <p:cNvSpPr txBox="1"/>
            <p:nvPr/>
          </p:nvSpPr>
          <p:spPr>
            <a:xfrm>
              <a:off x="10161228" y="3807646"/>
              <a:ext cx="4064721" cy="11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Học</a:t>
              </a:r>
              <a:r>
                <a:rPr kumimoji="0" lang="en-US" sz="299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r>
                <a:rPr kumimoji="0" lang="en-US" sz="2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phần</a:t>
              </a:r>
              <a:endParaRPr kumimoji="0" lang="en-US" sz="29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llRoundGothic" panose="020B07030202020201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DEF5009-4D31-4CD2-8F0C-8B6E2D2BF661}"/>
              </a:ext>
            </a:extLst>
          </p:cNvPr>
          <p:cNvGrpSpPr/>
          <p:nvPr/>
        </p:nvGrpSpPr>
        <p:grpSpPr>
          <a:xfrm>
            <a:off x="1539991" y="5862250"/>
            <a:ext cx="1800857" cy="830868"/>
            <a:chOff x="10392496" y="6014052"/>
            <a:chExt cx="3602183" cy="1661952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73DF7BFD-8705-4D85-BFEB-203EC32A0C17}"/>
                </a:ext>
              </a:extLst>
            </p:cNvPr>
            <p:cNvSpPr/>
            <p:nvPr/>
          </p:nvSpPr>
          <p:spPr>
            <a:xfrm>
              <a:off x="10392496" y="6066351"/>
              <a:ext cx="3602183" cy="1465062"/>
            </a:xfrm>
            <a:prstGeom prst="roundRect">
              <a:avLst>
                <a:gd name="adj" fmla="val 13476"/>
              </a:avLst>
            </a:prstGeom>
            <a:gradFill flip="none" rotWithShape="1">
              <a:gsLst>
                <a:gs pos="0">
                  <a:srgbClr val="5A0FEA"/>
                </a:gs>
                <a:gs pos="100000">
                  <a:srgbClr val="5A0FEA">
                    <a:lumMod val="60000"/>
                    <a:lumOff val="4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outerShdw blurRad="1270000" sx="102000" sy="102000" algn="ctr" rotWithShape="0">
                <a:srgbClr val="5A0FEA">
                  <a:lumMod val="75000"/>
                  <a:alpha val="88000"/>
                </a:srgbClr>
              </a:outerShdw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#9Slide03 AllRoundGothic" panose="020B07030202020201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666BD4A-DBFA-452E-A1F9-9141F48976ED}"/>
                </a:ext>
              </a:extLst>
            </p:cNvPr>
            <p:cNvSpPr txBox="1"/>
            <p:nvPr/>
          </p:nvSpPr>
          <p:spPr>
            <a:xfrm>
              <a:off x="10661763" y="6014052"/>
              <a:ext cx="1292830" cy="1661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4D9F776-A755-474C-B94E-E6980FA42A19}"/>
                </a:ext>
              </a:extLst>
            </p:cNvPr>
            <p:cNvGrpSpPr/>
            <p:nvPr/>
          </p:nvGrpSpPr>
          <p:grpSpPr>
            <a:xfrm>
              <a:off x="12300409" y="6738177"/>
              <a:ext cx="1181548" cy="117021"/>
              <a:chOff x="12300410" y="6866678"/>
              <a:chExt cx="674914" cy="117021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F2503319-47FE-4571-9782-F83C4DF944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00410" y="6866678"/>
                <a:ext cx="406853" cy="0"/>
              </a:xfrm>
              <a:prstGeom prst="line">
                <a:avLst/>
              </a:prstGeom>
              <a:noFill/>
              <a:ln w="508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94F9B7D4-BAC5-47AD-987D-7E3FE81C4E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00410" y="6983699"/>
                <a:ext cx="674914" cy="0"/>
              </a:xfrm>
              <a:prstGeom prst="line">
                <a:avLst/>
              </a:prstGeom>
              <a:noFill/>
              <a:ln w="508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82109FD-6304-44DD-AB5F-64D3FD8CCFD8}"/>
              </a:ext>
            </a:extLst>
          </p:cNvPr>
          <p:cNvGrpSpPr/>
          <p:nvPr/>
        </p:nvGrpSpPr>
        <p:grpSpPr>
          <a:xfrm>
            <a:off x="1539991" y="5058437"/>
            <a:ext cx="1800857" cy="830868"/>
            <a:chOff x="10392496" y="6014052"/>
            <a:chExt cx="3602183" cy="1661952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09F297EF-BA4B-43E5-96E4-F1617AF8CB29}"/>
                </a:ext>
              </a:extLst>
            </p:cNvPr>
            <p:cNvSpPr/>
            <p:nvPr/>
          </p:nvSpPr>
          <p:spPr>
            <a:xfrm>
              <a:off x="10392496" y="6066351"/>
              <a:ext cx="3602183" cy="1465062"/>
            </a:xfrm>
            <a:prstGeom prst="roundRect">
              <a:avLst>
                <a:gd name="adj" fmla="val 13476"/>
              </a:avLst>
            </a:prstGeom>
            <a:gradFill flip="none" rotWithShape="1">
              <a:gsLst>
                <a:gs pos="0">
                  <a:srgbClr val="FF2D5E"/>
                </a:gs>
                <a:gs pos="97000">
                  <a:srgbClr val="FF2D5E">
                    <a:lumMod val="60000"/>
                    <a:lumOff val="4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outerShdw blurRad="1270000" sx="102000" sy="102000" algn="ctr" rotWithShape="0">
                <a:srgbClr val="FF2D5E">
                  <a:lumMod val="75000"/>
                  <a:alpha val="88000"/>
                </a:srgbClr>
              </a:outerShdw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#9Slide03 AllRoundGothic" panose="020B0703020202020104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8B72B8C-B0E5-48F4-97AE-7E6F332B4243}"/>
                </a:ext>
              </a:extLst>
            </p:cNvPr>
            <p:cNvSpPr txBox="1"/>
            <p:nvPr/>
          </p:nvSpPr>
          <p:spPr>
            <a:xfrm>
              <a:off x="10738717" y="6014052"/>
              <a:ext cx="1138922" cy="1661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B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2A0827E8-04B1-465C-9D8D-AFE195BE3550}"/>
                </a:ext>
              </a:extLst>
            </p:cNvPr>
            <p:cNvGrpSpPr/>
            <p:nvPr/>
          </p:nvGrpSpPr>
          <p:grpSpPr>
            <a:xfrm>
              <a:off x="12300409" y="6738177"/>
              <a:ext cx="1181548" cy="117021"/>
              <a:chOff x="12300410" y="6866678"/>
              <a:chExt cx="674914" cy="117021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16FD75D1-996B-411A-B046-1D1890306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00410" y="6866678"/>
                <a:ext cx="406853" cy="0"/>
              </a:xfrm>
              <a:prstGeom prst="line">
                <a:avLst/>
              </a:prstGeom>
              <a:noFill/>
              <a:ln w="508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193B9050-B504-450D-833B-79285F8BDA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00410" y="6983699"/>
                <a:ext cx="674914" cy="0"/>
              </a:xfrm>
              <a:prstGeom prst="line">
                <a:avLst/>
              </a:prstGeom>
              <a:noFill/>
              <a:ln w="508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97C12FA-7120-4CCE-A32E-7D3F2312DA64}"/>
              </a:ext>
            </a:extLst>
          </p:cNvPr>
          <p:cNvGrpSpPr/>
          <p:nvPr/>
        </p:nvGrpSpPr>
        <p:grpSpPr>
          <a:xfrm>
            <a:off x="1424372" y="2663881"/>
            <a:ext cx="2032096" cy="502254"/>
            <a:chOff x="5142912" y="2235200"/>
            <a:chExt cx="4064721" cy="1004639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23B4BFA2-F764-4007-BDCB-A2DCC570CC9B}"/>
                </a:ext>
              </a:extLst>
            </p:cNvPr>
            <p:cNvGrpSpPr/>
            <p:nvPr/>
          </p:nvGrpSpPr>
          <p:grpSpPr>
            <a:xfrm>
              <a:off x="5195207" y="2235200"/>
              <a:ext cx="3935414" cy="863600"/>
              <a:chOff x="5195207" y="2235200"/>
              <a:chExt cx="3935414" cy="863600"/>
            </a:xfrm>
          </p:grpSpPr>
          <p:sp>
            <p:nvSpPr>
              <p:cNvPr id="154" name="Rectangle: Top Corners Rounded 153">
                <a:extLst>
                  <a:ext uri="{FF2B5EF4-FFF2-40B4-BE49-F238E27FC236}">
                    <a16:creationId xmlns:a16="http://schemas.microsoft.com/office/drawing/2014/main" id="{547DB318-58B5-4E49-B048-446AC8B332EF}"/>
                  </a:ext>
                </a:extLst>
              </p:cNvPr>
              <p:cNvSpPr/>
              <p:nvPr/>
            </p:nvSpPr>
            <p:spPr>
              <a:xfrm>
                <a:off x="5195207" y="2235200"/>
                <a:ext cx="3935414" cy="863600"/>
              </a:xfrm>
              <a:prstGeom prst="round2SameRect">
                <a:avLst>
                  <a:gd name="adj1" fmla="val 27778"/>
                  <a:gd name="adj2" fmla="val 0"/>
                </a:avLst>
              </a:prstGeom>
              <a:solidFill>
                <a:srgbClr val="092156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2285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#9Slide03 AllRoundGothic" panose="020B0703020202020104" pitchFamily="34" charset="0"/>
                </a:endParaRPr>
              </a:p>
            </p:txBody>
          </p: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CF43094D-37A1-4123-81FE-CCF24319F0C4}"/>
                  </a:ext>
                </a:extLst>
              </p:cNvPr>
              <p:cNvGrpSpPr/>
              <p:nvPr/>
            </p:nvGrpSpPr>
            <p:grpSpPr>
              <a:xfrm>
                <a:off x="7028694" y="2769498"/>
                <a:ext cx="253401" cy="167955"/>
                <a:chOff x="6234175" y="3074818"/>
                <a:chExt cx="657257" cy="297543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27B37FDF-3FBD-4A32-BFFE-C77C404CEF59}"/>
                    </a:ext>
                  </a:extLst>
                </p:cNvPr>
                <p:cNvCxnSpPr/>
                <p:nvPr/>
              </p:nvCxnSpPr>
              <p:spPr>
                <a:xfrm>
                  <a:off x="6234175" y="3074818"/>
                  <a:ext cx="657257" cy="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rgbClr val="FFFFFF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6868F622-98EA-4323-87BE-8A6B777A0A1B}"/>
                    </a:ext>
                  </a:extLst>
                </p:cNvPr>
                <p:cNvCxnSpPr/>
                <p:nvPr/>
              </p:nvCxnSpPr>
              <p:spPr>
                <a:xfrm>
                  <a:off x="6234175" y="3223589"/>
                  <a:ext cx="657257" cy="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rgbClr val="FFFFFF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911C0FD1-906D-4A76-BD2B-0E43692C1961}"/>
                    </a:ext>
                  </a:extLst>
                </p:cNvPr>
                <p:cNvCxnSpPr/>
                <p:nvPr/>
              </p:nvCxnSpPr>
              <p:spPr>
                <a:xfrm>
                  <a:off x="6234175" y="3372361"/>
                  <a:ext cx="657257" cy="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rgbClr val="FFFFFF"/>
                  </a:solidFill>
                  <a:prstDash val="solid"/>
                  <a:round/>
                </a:ln>
                <a:effectLst/>
              </p:spPr>
            </p:cxnSp>
          </p:grpSp>
        </p:grp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8DFD84C-84CB-43C5-A0B1-188A1DDD1853}"/>
                </a:ext>
              </a:extLst>
            </p:cNvPr>
            <p:cNvSpPr/>
            <p:nvPr/>
          </p:nvSpPr>
          <p:spPr>
            <a:xfrm>
              <a:off x="5142912" y="3095692"/>
              <a:ext cx="4064721" cy="144147"/>
            </a:xfrm>
            <a:custGeom>
              <a:avLst/>
              <a:gdLst>
                <a:gd name="connsiteX0" fmla="*/ 0 w 7200900"/>
                <a:gd name="connsiteY0" fmla="*/ 0 h 123825"/>
                <a:gd name="connsiteX1" fmla="*/ 7203568 w 7200900"/>
                <a:gd name="connsiteY1" fmla="*/ 0 h 123825"/>
                <a:gd name="connsiteX2" fmla="*/ 7203568 w 7200900"/>
                <a:gd name="connsiteY2" fmla="*/ 124682 h 123825"/>
                <a:gd name="connsiteX3" fmla="*/ 0 w 7200900"/>
                <a:gd name="connsiteY3" fmla="*/ 12468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0900" h="123825">
                  <a:moveTo>
                    <a:pt x="0" y="0"/>
                  </a:moveTo>
                  <a:lnTo>
                    <a:pt x="7203568" y="0"/>
                  </a:lnTo>
                  <a:lnTo>
                    <a:pt x="7203568" y="124682"/>
                  </a:lnTo>
                  <a:lnTo>
                    <a:pt x="0" y="124682"/>
                  </a:lnTo>
                  <a:close/>
                </a:path>
              </a:pathLst>
            </a:custGeom>
            <a:solidFill>
              <a:srgbClr val="6586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802050A-8ED4-4713-A2A4-148E23576BD4}"/>
              </a:ext>
            </a:extLst>
          </p:cNvPr>
          <p:cNvGrpSpPr/>
          <p:nvPr/>
        </p:nvGrpSpPr>
        <p:grpSpPr>
          <a:xfrm>
            <a:off x="1345597" y="2623661"/>
            <a:ext cx="2189512" cy="4180007"/>
            <a:chOff x="10379074" y="3171825"/>
            <a:chExt cx="3619500" cy="7362825"/>
          </a:xfrm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3B0E233-0B80-4B0A-941A-CBDE38093CF4}"/>
                </a:ext>
              </a:extLst>
            </p:cNvPr>
            <p:cNvSpPr/>
            <p:nvPr/>
          </p:nvSpPr>
          <p:spPr>
            <a:xfrm>
              <a:off x="10379074" y="3171825"/>
              <a:ext cx="3619500" cy="7362825"/>
            </a:xfrm>
            <a:custGeom>
              <a:avLst/>
              <a:gdLst>
                <a:gd name="connsiteX0" fmla="*/ 3159347 w 3619500"/>
                <a:gd name="connsiteY0" fmla="*/ 0 h 7362825"/>
                <a:gd name="connsiteX1" fmla="*/ 466439 w 3619500"/>
                <a:gd name="connsiteY1" fmla="*/ 0 h 7362825"/>
                <a:gd name="connsiteX2" fmla="*/ 0 w 3619500"/>
                <a:gd name="connsiteY2" fmla="*/ 466439 h 7362825"/>
                <a:gd name="connsiteX3" fmla="*/ 0 w 3619500"/>
                <a:gd name="connsiteY3" fmla="*/ 6901530 h 7362825"/>
                <a:gd name="connsiteX4" fmla="*/ 466439 w 3619500"/>
                <a:gd name="connsiteY4" fmla="*/ 7367969 h 7362825"/>
                <a:gd name="connsiteX5" fmla="*/ 3159347 w 3619500"/>
                <a:gd name="connsiteY5" fmla="*/ 7367969 h 7362825"/>
                <a:gd name="connsiteX6" fmla="*/ 3625691 w 3619500"/>
                <a:gd name="connsiteY6" fmla="*/ 6901530 h 7362825"/>
                <a:gd name="connsiteX7" fmla="*/ 3625691 w 3619500"/>
                <a:gd name="connsiteY7" fmla="*/ 466439 h 7362825"/>
                <a:gd name="connsiteX8" fmla="*/ 3159347 w 3619500"/>
                <a:gd name="connsiteY8" fmla="*/ 0 h 7362825"/>
                <a:gd name="connsiteX9" fmla="*/ 3418523 w 3619500"/>
                <a:gd name="connsiteY9" fmla="*/ 6808280 h 7362825"/>
                <a:gd name="connsiteX10" fmla="*/ 3261551 w 3619500"/>
                <a:gd name="connsiteY10" fmla="*/ 7100126 h 7362825"/>
                <a:gd name="connsiteX11" fmla="*/ 3068765 w 3619500"/>
                <a:gd name="connsiteY11" fmla="*/ 7158038 h 7362825"/>
                <a:gd name="connsiteX12" fmla="*/ 541687 w 3619500"/>
                <a:gd name="connsiteY12" fmla="*/ 7158038 h 7362825"/>
                <a:gd name="connsiteX13" fmla="*/ 358902 w 3619500"/>
                <a:gd name="connsiteY13" fmla="*/ 7106603 h 7362825"/>
                <a:gd name="connsiteX14" fmla="*/ 191929 w 3619500"/>
                <a:gd name="connsiteY14" fmla="*/ 6808280 h 7362825"/>
                <a:gd name="connsiteX15" fmla="*/ 191929 w 3619500"/>
                <a:gd name="connsiteY15" fmla="*/ 545592 h 7362825"/>
                <a:gd name="connsiteX16" fmla="*/ 541687 w 3619500"/>
                <a:gd name="connsiteY16" fmla="*/ 195834 h 7362825"/>
                <a:gd name="connsiteX17" fmla="*/ 848011 w 3619500"/>
                <a:gd name="connsiteY17" fmla="*/ 195834 h 7362825"/>
                <a:gd name="connsiteX18" fmla="*/ 927640 w 3619500"/>
                <a:gd name="connsiteY18" fmla="*/ 275463 h 7362825"/>
                <a:gd name="connsiteX19" fmla="*/ 927640 w 3619500"/>
                <a:gd name="connsiteY19" fmla="*/ 300419 h 7362825"/>
                <a:gd name="connsiteX20" fmla="*/ 1093565 w 3619500"/>
                <a:gd name="connsiteY20" fmla="*/ 466344 h 7362825"/>
                <a:gd name="connsiteX21" fmla="*/ 2516886 w 3619500"/>
                <a:gd name="connsiteY21" fmla="*/ 466344 h 7362825"/>
                <a:gd name="connsiteX22" fmla="*/ 2682716 w 3619500"/>
                <a:gd name="connsiteY22" fmla="*/ 300419 h 7362825"/>
                <a:gd name="connsiteX23" fmla="*/ 2682716 w 3619500"/>
                <a:gd name="connsiteY23" fmla="*/ 275463 h 7362825"/>
                <a:gd name="connsiteX24" fmla="*/ 2762441 w 3619500"/>
                <a:gd name="connsiteY24" fmla="*/ 195834 h 7362825"/>
                <a:gd name="connsiteX25" fmla="*/ 3068765 w 3619500"/>
                <a:gd name="connsiteY25" fmla="*/ 195834 h 7362825"/>
                <a:gd name="connsiteX26" fmla="*/ 3418523 w 3619500"/>
                <a:gd name="connsiteY26" fmla="*/ 545592 h 7362825"/>
                <a:gd name="connsiteX27" fmla="*/ 3418523 w 3619500"/>
                <a:gd name="connsiteY27" fmla="*/ 6808280 h 736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19500" h="7362825">
                  <a:moveTo>
                    <a:pt x="3159347" y="0"/>
                  </a:moveTo>
                  <a:lnTo>
                    <a:pt x="466439" y="0"/>
                  </a:lnTo>
                  <a:cubicBezTo>
                    <a:pt x="208883" y="0"/>
                    <a:pt x="0" y="208883"/>
                    <a:pt x="0" y="466439"/>
                  </a:cubicBezTo>
                  <a:lnTo>
                    <a:pt x="0" y="6901530"/>
                  </a:lnTo>
                  <a:cubicBezTo>
                    <a:pt x="0" y="7159085"/>
                    <a:pt x="208883" y="7367969"/>
                    <a:pt x="466439" y="7367969"/>
                  </a:cubicBezTo>
                  <a:lnTo>
                    <a:pt x="3159347" y="7367969"/>
                  </a:lnTo>
                  <a:cubicBezTo>
                    <a:pt x="3416903" y="7367969"/>
                    <a:pt x="3625691" y="7159085"/>
                    <a:pt x="3625691" y="6901530"/>
                  </a:cubicBezTo>
                  <a:lnTo>
                    <a:pt x="3625691" y="466439"/>
                  </a:lnTo>
                  <a:cubicBezTo>
                    <a:pt x="3625691" y="208883"/>
                    <a:pt x="3416903" y="0"/>
                    <a:pt x="3159347" y="0"/>
                  </a:cubicBezTo>
                  <a:close/>
                  <a:moveTo>
                    <a:pt x="3418523" y="6808280"/>
                  </a:moveTo>
                  <a:cubicBezTo>
                    <a:pt x="3418523" y="6930200"/>
                    <a:pt x="3356134" y="7037546"/>
                    <a:pt x="3261551" y="7100126"/>
                  </a:cubicBezTo>
                  <a:cubicBezTo>
                    <a:pt x="3206306" y="7136702"/>
                    <a:pt x="3140012" y="7158038"/>
                    <a:pt x="3068765" y="7158038"/>
                  </a:cubicBezTo>
                  <a:lnTo>
                    <a:pt x="541687" y="7158038"/>
                  </a:lnTo>
                  <a:cubicBezTo>
                    <a:pt x="474726" y="7158038"/>
                    <a:pt x="412051" y="7139178"/>
                    <a:pt x="358902" y="7106603"/>
                  </a:cubicBezTo>
                  <a:cubicBezTo>
                    <a:pt x="258794" y="7045071"/>
                    <a:pt x="191929" y="6934486"/>
                    <a:pt x="191929" y="6808280"/>
                  </a:cubicBezTo>
                  <a:lnTo>
                    <a:pt x="191929" y="545592"/>
                  </a:lnTo>
                  <a:cubicBezTo>
                    <a:pt x="191929" y="352425"/>
                    <a:pt x="348615" y="195834"/>
                    <a:pt x="541687" y="195834"/>
                  </a:cubicBezTo>
                  <a:lnTo>
                    <a:pt x="848011" y="195834"/>
                  </a:lnTo>
                  <a:cubicBezTo>
                    <a:pt x="892016" y="195834"/>
                    <a:pt x="927640" y="231458"/>
                    <a:pt x="927640" y="275463"/>
                  </a:cubicBezTo>
                  <a:lnTo>
                    <a:pt x="927640" y="300419"/>
                  </a:lnTo>
                  <a:cubicBezTo>
                    <a:pt x="927640" y="392049"/>
                    <a:pt x="1001935" y="466344"/>
                    <a:pt x="1093565" y="466344"/>
                  </a:cubicBezTo>
                  <a:lnTo>
                    <a:pt x="2516886" y="466344"/>
                  </a:lnTo>
                  <a:cubicBezTo>
                    <a:pt x="2608516" y="466344"/>
                    <a:pt x="2682716" y="392049"/>
                    <a:pt x="2682716" y="300419"/>
                  </a:cubicBezTo>
                  <a:lnTo>
                    <a:pt x="2682716" y="275463"/>
                  </a:lnTo>
                  <a:cubicBezTo>
                    <a:pt x="2682716" y="231458"/>
                    <a:pt x="2718435" y="195834"/>
                    <a:pt x="2762441" y="195834"/>
                  </a:cubicBezTo>
                  <a:lnTo>
                    <a:pt x="3068765" y="195834"/>
                  </a:lnTo>
                  <a:cubicBezTo>
                    <a:pt x="3261932" y="195834"/>
                    <a:pt x="3418523" y="352425"/>
                    <a:pt x="3418523" y="545592"/>
                  </a:cubicBezTo>
                  <a:lnTo>
                    <a:pt x="3418523" y="6808280"/>
                  </a:lnTo>
                  <a:close/>
                </a:path>
              </a:pathLst>
            </a:custGeom>
            <a:solidFill>
              <a:srgbClr val="B2CD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57C38DB-5987-4063-BC18-67BC55D7F09B}"/>
                </a:ext>
              </a:extLst>
            </p:cNvPr>
            <p:cNvSpPr/>
            <p:nvPr/>
          </p:nvSpPr>
          <p:spPr>
            <a:xfrm>
              <a:off x="10450797" y="3242120"/>
              <a:ext cx="3476625" cy="7219950"/>
            </a:xfrm>
            <a:custGeom>
              <a:avLst/>
              <a:gdLst>
                <a:gd name="connsiteX0" fmla="*/ 3025807 w 3476625"/>
                <a:gd name="connsiteY0" fmla="*/ 0 h 7219950"/>
                <a:gd name="connsiteX1" fmla="*/ 451199 w 3476625"/>
                <a:gd name="connsiteY1" fmla="*/ 0 h 7219950"/>
                <a:gd name="connsiteX2" fmla="*/ 0 w 3476625"/>
                <a:gd name="connsiteY2" fmla="*/ 451199 h 7219950"/>
                <a:gd name="connsiteX3" fmla="*/ 0 w 3476625"/>
                <a:gd name="connsiteY3" fmla="*/ 6760750 h 7219950"/>
                <a:gd name="connsiteX4" fmla="*/ 463487 w 3476625"/>
                <a:gd name="connsiteY4" fmla="*/ 7224237 h 7219950"/>
                <a:gd name="connsiteX5" fmla="*/ 3013520 w 3476625"/>
                <a:gd name="connsiteY5" fmla="*/ 7224237 h 7219950"/>
                <a:gd name="connsiteX6" fmla="*/ 3477006 w 3476625"/>
                <a:gd name="connsiteY6" fmla="*/ 6760750 h 7219950"/>
                <a:gd name="connsiteX7" fmla="*/ 3477006 w 3476625"/>
                <a:gd name="connsiteY7" fmla="*/ 451199 h 7219950"/>
                <a:gd name="connsiteX8" fmla="*/ 3025807 w 3476625"/>
                <a:gd name="connsiteY8" fmla="*/ 0 h 7219950"/>
                <a:gd name="connsiteX9" fmla="*/ 2062544 w 3476625"/>
                <a:gd name="connsiteY9" fmla="*/ 219170 h 7219950"/>
                <a:gd name="connsiteX10" fmla="*/ 2115217 w 3476625"/>
                <a:gd name="connsiteY10" fmla="*/ 166497 h 7219950"/>
                <a:gd name="connsiteX11" fmla="*/ 2193893 w 3476625"/>
                <a:gd name="connsiteY11" fmla="*/ 245269 h 7219950"/>
                <a:gd name="connsiteX12" fmla="*/ 2141411 w 3476625"/>
                <a:gd name="connsiteY12" fmla="*/ 297847 h 7219950"/>
                <a:gd name="connsiteX13" fmla="*/ 2062544 w 3476625"/>
                <a:gd name="connsiteY13" fmla="*/ 219170 h 7219950"/>
                <a:gd name="connsiteX14" fmla="*/ 1497330 w 3476625"/>
                <a:gd name="connsiteY14" fmla="*/ 218694 h 7219950"/>
                <a:gd name="connsiteX15" fmla="*/ 1521143 w 3476625"/>
                <a:gd name="connsiteY15" fmla="*/ 194882 h 7219950"/>
                <a:gd name="connsiteX16" fmla="*/ 1945862 w 3476625"/>
                <a:gd name="connsiteY16" fmla="*/ 194882 h 7219950"/>
                <a:gd name="connsiteX17" fmla="*/ 1969580 w 3476625"/>
                <a:gd name="connsiteY17" fmla="*/ 218599 h 7219950"/>
                <a:gd name="connsiteX18" fmla="*/ 1969580 w 3476625"/>
                <a:gd name="connsiteY18" fmla="*/ 245745 h 7219950"/>
                <a:gd name="connsiteX19" fmla="*/ 1945862 w 3476625"/>
                <a:gd name="connsiteY19" fmla="*/ 269462 h 7219950"/>
                <a:gd name="connsiteX20" fmla="*/ 1521143 w 3476625"/>
                <a:gd name="connsiteY20" fmla="*/ 269462 h 7219950"/>
                <a:gd name="connsiteX21" fmla="*/ 1497330 w 3476625"/>
                <a:gd name="connsiteY21" fmla="*/ 245745 h 7219950"/>
                <a:gd name="connsiteX22" fmla="*/ 1497330 w 3476625"/>
                <a:gd name="connsiteY22" fmla="*/ 218694 h 7219950"/>
                <a:gd name="connsiteX23" fmla="*/ 3346799 w 3476625"/>
                <a:gd name="connsiteY23" fmla="*/ 6737986 h 7219950"/>
                <a:gd name="connsiteX24" fmla="*/ 3189828 w 3476625"/>
                <a:gd name="connsiteY24" fmla="*/ 7029831 h 7219950"/>
                <a:gd name="connsiteX25" fmla="*/ 2997041 w 3476625"/>
                <a:gd name="connsiteY25" fmla="*/ 7087743 h 7219950"/>
                <a:gd name="connsiteX26" fmla="*/ 469964 w 3476625"/>
                <a:gd name="connsiteY26" fmla="*/ 7087743 h 7219950"/>
                <a:gd name="connsiteX27" fmla="*/ 287179 w 3476625"/>
                <a:gd name="connsiteY27" fmla="*/ 7036308 h 7219950"/>
                <a:gd name="connsiteX28" fmla="*/ 120205 w 3476625"/>
                <a:gd name="connsiteY28" fmla="*/ 6737986 h 7219950"/>
                <a:gd name="connsiteX29" fmla="*/ 120205 w 3476625"/>
                <a:gd name="connsiteY29" fmla="*/ 475298 h 7219950"/>
                <a:gd name="connsiteX30" fmla="*/ 469964 w 3476625"/>
                <a:gd name="connsiteY30" fmla="*/ 125539 h 7219950"/>
                <a:gd name="connsiteX31" fmla="*/ 776288 w 3476625"/>
                <a:gd name="connsiteY31" fmla="*/ 125539 h 7219950"/>
                <a:gd name="connsiteX32" fmla="*/ 855917 w 3476625"/>
                <a:gd name="connsiteY32" fmla="*/ 205169 h 7219950"/>
                <a:gd name="connsiteX33" fmla="*/ 855917 w 3476625"/>
                <a:gd name="connsiteY33" fmla="*/ 230124 h 7219950"/>
                <a:gd name="connsiteX34" fmla="*/ 1021842 w 3476625"/>
                <a:gd name="connsiteY34" fmla="*/ 396050 h 7219950"/>
                <a:gd name="connsiteX35" fmla="*/ 2445163 w 3476625"/>
                <a:gd name="connsiteY35" fmla="*/ 396050 h 7219950"/>
                <a:gd name="connsiteX36" fmla="*/ 2610993 w 3476625"/>
                <a:gd name="connsiteY36" fmla="*/ 230124 h 7219950"/>
                <a:gd name="connsiteX37" fmla="*/ 2610993 w 3476625"/>
                <a:gd name="connsiteY37" fmla="*/ 205169 h 7219950"/>
                <a:gd name="connsiteX38" fmla="*/ 2690717 w 3476625"/>
                <a:gd name="connsiteY38" fmla="*/ 125539 h 7219950"/>
                <a:gd name="connsiteX39" fmla="*/ 2997041 w 3476625"/>
                <a:gd name="connsiteY39" fmla="*/ 125539 h 7219950"/>
                <a:gd name="connsiteX40" fmla="*/ 3346799 w 3476625"/>
                <a:gd name="connsiteY40" fmla="*/ 475298 h 7219950"/>
                <a:gd name="connsiteX41" fmla="*/ 3346799 w 3476625"/>
                <a:gd name="connsiteY41" fmla="*/ 6737986 h 721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476625" h="7219950">
                  <a:moveTo>
                    <a:pt x="3025807" y="0"/>
                  </a:moveTo>
                  <a:lnTo>
                    <a:pt x="451199" y="0"/>
                  </a:lnTo>
                  <a:cubicBezTo>
                    <a:pt x="202025" y="0"/>
                    <a:pt x="0" y="202025"/>
                    <a:pt x="0" y="451199"/>
                  </a:cubicBezTo>
                  <a:lnTo>
                    <a:pt x="0" y="6760750"/>
                  </a:lnTo>
                  <a:cubicBezTo>
                    <a:pt x="0" y="7016782"/>
                    <a:pt x="207550" y="7224237"/>
                    <a:pt x="463487" y="7224237"/>
                  </a:cubicBezTo>
                  <a:lnTo>
                    <a:pt x="3013520" y="7224237"/>
                  </a:lnTo>
                  <a:cubicBezTo>
                    <a:pt x="3269552" y="7224237"/>
                    <a:pt x="3477006" y="7016782"/>
                    <a:pt x="3477006" y="6760750"/>
                  </a:cubicBezTo>
                  <a:lnTo>
                    <a:pt x="3477006" y="451199"/>
                  </a:lnTo>
                  <a:cubicBezTo>
                    <a:pt x="3477006" y="202025"/>
                    <a:pt x="3274981" y="0"/>
                    <a:pt x="3025807" y="0"/>
                  </a:cubicBezTo>
                  <a:close/>
                  <a:moveTo>
                    <a:pt x="2062544" y="219170"/>
                  </a:moveTo>
                  <a:cubicBezTo>
                    <a:pt x="2067592" y="192786"/>
                    <a:pt x="2088833" y="171545"/>
                    <a:pt x="2115217" y="166497"/>
                  </a:cubicBezTo>
                  <a:cubicBezTo>
                    <a:pt x="2162366" y="157544"/>
                    <a:pt x="2202847" y="198215"/>
                    <a:pt x="2193893" y="245269"/>
                  </a:cubicBezTo>
                  <a:cubicBezTo>
                    <a:pt x="2188940" y="271653"/>
                    <a:pt x="2167700" y="292799"/>
                    <a:pt x="2141411" y="297847"/>
                  </a:cubicBezTo>
                  <a:cubicBezTo>
                    <a:pt x="2094262" y="306800"/>
                    <a:pt x="2053590" y="266319"/>
                    <a:pt x="2062544" y="219170"/>
                  </a:cubicBezTo>
                  <a:close/>
                  <a:moveTo>
                    <a:pt x="1497330" y="218694"/>
                  </a:moveTo>
                  <a:cubicBezTo>
                    <a:pt x="1497330" y="205549"/>
                    <a:pt x="1507998" y="194882"/>
                    <a:pt x="1521143" y="194882"/>
                  </a:cubicBezTo>
                  <a:lnTo>
                    <a:pt x="1945862" y="194882"/>
                  </a:lnTo>
                  <a:cubicBezTo>
                    <a:pt x="1959007" y="194882"/>
                    <a:pt x="1969580" y="205454"/>
                    <a:pt x="1969580" y="218599"/>
                  </a:cubicBezTo>
                  <a:lnTo>
                    <a:pt x="1969580" y="245745"/>
                  </a:lnTo>
                  <a:cubicBezTo>
                    <a:pt x="1969580" y="258794"/>
                    <a:pt x="1959007" y="269462"/>
                    <a:pt x="1945862" y="269462"/>
                  </a:cubicBezTo>
                  <a:lnTo>
                    <a:pt x="1521143" y="269462"/>
                  </a:lnTo>
                  <a:cubicBezTo>
                    <a:pt x="1507998" y="269462"/>
                    <a:pt x="1497330" y="258794"/>
                    <a:pt x="1497330" y="245745"/>
                  </a:cubicBezTo>
                  <a:lnTo>
                    <a:pt x="1497330" y="218694"/>
                  </a:lnTo>
                  <a:close/>
                  <a:moveTo>
                    <a:pt x="3346799" y="6737986"/>
                  </a:moveTo>
                  <a:cubicBezTo>
                    <a:pt x="3346799" y="6859905"/>
                    <a:pt x="3284411" y="6967252"/>
                    <a:pt x="3189828" y="7029831"/>
                  </a:cubicBezTo>
                  <a:cubicBezTo>
                    <a:pt x="3134582" y="7066407"/>
                    <a:pt x="3068288" y="7087743"/>
                    <a:pt x="2997041" y="7087743"/>
                  </a:cubicBezTo>
                  <a:lnTo>
                    <a:pt x="469964" y="7087743"/>
                  </a:lnTo>
                  <a:cubicBezTo>
                    <a:pt x="403003" y="7087743"/>
                    <a:pt x="340328" y="7068884"/>
                    <a:pt x="287179" y="7036308"/>
                  </a:cubicBezTo>
                  <a:cubicBezTo>
                    <a:pt x="187071" y="6974777"/>
                    <a:pt x="120205" y="6864192"/>
                    <a:pt x="120205" y="6737986"/>
                  </a:cubicBezTo>
                  <a:lnTo>
                    <a:pt x="120205" y="475298"/>
                  </a:lnTo>
                  <a:cubicBezTo>
                    <a:pt x="120205" y="282131"/>
                    <a:pt x="276892" y="125539"/>
                    <a:pt x="469964" y="125539"/>
                  </a:cubicBezTo>
                  <a:lnTo>
                    <a:pt x="776288" y="125539"/>
                  </a:lnTo>
                  <a:cubicBezTo>
                    <a:pt x="820293" y="125539"/>
                    <a:pt x="855917" y="161163"/>
                    <a:pt x="855917" y="205169"/>
                  </a:cubicBezTo>
                  <a:lnTo>
                    <a:pt x="855917" y="230124"/>
                  </a:lnTo>
                  <a:cubicBezTo>
                    <a:pt x="855917" y="321755"/>
                    <a:pt x="930212" y="396050"/>
                    <a:pt x="1021842" y="396050"/>
                  </a:cubicBezTo>
                  <a:lnTo>
                    <a:pt x="2445163" y="396050"/>
                  </a:lnTo>
                  <a:cubicBezTo>
                    <a:pt x="2536793" y="396050"/>
                    <a:pt x="2610993" y="321755"/>
                    <a:pt x="2610993" y="230124"/>
                  </a:cubicBezTo>
                  <a:lnTo>
                    <a:pt x="2610993" y="205169"/>
                  </a:lnTo>
                  <a:cubicBezTo>
                    <a:pt x="2610993" y="161163"/>
                    <a:pt x="2646712" y="125539"/>
                    <a:pt x="2690717" y="125539"/>
                  </a:cubicBezTo>
                  <a:lnTo>
                    <a:pt x="2997041" y="125539"/>
                  </a:lnTo>
                  <a:cubicBezTo>
                    <a:pt x="3190208" y="125539"/>
                    <a:pt x="3346799" y="282131"/>
                    <a:pt x="3346799" y="475298"/>
                  </a:cubicBezTo>
                  <a:lnTo>
                    <a:pt x="3346799" y="6737986"/>
                  </a:lnTo>
                  <a:close/>
                </a:path>
              </a:pathLst>
            </a:custGeom>
            <a:solidFill>
              <a:srgbClr val="6586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407054C-C801-42FA-9E1A-DE713A554329}"/>
              </a:ext>
            </a:extLst>
          </p:cNvPr>
          <p:cNvGrpSpPr/>
          <p:nvPr/>
        </p:nvGrpSpPr>
        <p:grpSpPr>
          <a:xfrm>
            <a:off x="81804" y="4144468"/>
            <a:ext cx="1814921" cy="2533590"/>
            <a:chOff x="4043337" y="5095875"/>
            <a:chExt cx="2517664" cy="3514603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31DDA68-811D-4387-B233-8D037061FC98}"/>
                </a:ext>
              </a:extLst>
            </p:cNvPr>
            <p:cNvSpPr/>
            <p:nvPr/>
          </p:nvSpPr>
          <p:spPr>
            <a:xfrm>
              <a:off x="6307156" y="5297399"/>
              <a:ext cx="85725" cy="114300"/>
            </a:xfrm>
            <a:custGeom>
              <a:avLst/>
              <a:gdLst>
                <a:gd name="connsiteX0" fmla="*/ 45741 w 85725"/>
                <a:gd name="connsiteY0" fmla="*/ 0 h 114300"/>
                <a:gd name="connsiteX1" fmla="*/ 90773 w 85725"/>
                <a:gd name="connsiteY1" fmla="*/ 20165 h 114300"/>
                <a:gd name="connsiteX2" fmla="*/ 45032 w 85725"/>
                <a:gd name="connsiteY2" fmla="*/ 122313 h 114300"/>
                <a:gd name="connsiteX3" fmla="*/ 0 w 85725"/>
                <a:gd name="connsiteY3" fmla="*/ 10214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14300">
                  <a:moveTo>
                    <a:pt x="45741" y="0"/>
                  </a:moveTo>
                  <a:lnTo>
                    <a:pt x="90773" y="20165"/>
                  </a:lnTo>
                  <a:lnTo>
                    <a:pt x="45032" y="122313"/>
                  </a:lnTo>
                  <a:lnTo>
                    <a:pt x="0" y="102148"/>
                  </a:lnTo>
                  <a:close/>
                </a:path>
              </a:pathLst>
            </a:custGeom>
            <a:solidFill>
              <a:srgbClr val="FFB2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30DA7A8-681B-40DD-8CC3-3CF4D1C7A33D}"/>
                </a:ext>
              </a:extLst>
            </p:cNvPr>
            <p:cNvSpPr/>
            <p:nvPr/>
          </p:nvSpPr>
          <p:spPr>
            <a:xfrm>
              <a:off x="6209226" y="7995044"/>
              <a:ext cx="66675" cy="152400"/>
            </a:xfrm>
            <a:custGeom>
              <a:avLst/>
              <a:gdLst>
                <a:gd name="connsiteX0" fmla="*/ 60434 w 66675"/>
                <a:gd name="connsiteY0" fmla="*/ 158074 h 152400"/>
                <a:gd name="connsiteX1" fmla="*/ 0 w 66675"/>
                <a:gd name="connsiteY1" fmla="*/ 153840 h 152400"/>
                <a:gd name="connsiteX2" fmla="*/ 10779 w 66675"/>
                <a:gd name="connsiteY2" fmla="*/ 0 h 152400"/>
                <a:gd name="connsiteX3" fmla="*/ 71213 w 66675"/>
                <a:gd name="connsiteY3" fmla="*/ 423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52400">
                  <a:moveTo>
                    <a:pt x="60434" y="158074"/>
                  </a:moveTo>
                  <a:lnTo>
                    <a:pt x="0" y="153840"/>
                  </a:lnTo>
                  <a:lnTo>
                    <a:pt x="10779" y="0"/>
                  </a:lnTo>
                  <a:lnTo>
                    <a:pt x="71213" y="4234"/>
                  </a:lnTo>
                  <a:close/>
                </a:path>
              </a:pathLst>
            </a:custGeom>
            <a:solidFill>
              <a:srgbClr val="FFB2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A2226A85-9121-483C-822A-2E994D8075A4}"/>
                </a:ext>
              </a:extLst>
            </p:cNvPr>
            <p:cNvSpPr/>
            <p:nvPr/>
          </p:nvSpPr>
          <p:spPr>
            <a:xfrm>
              <a:off x="6142262" y="8120063"/>
              <a:ext cx="361950" cy="171450"/>
            </a:xfrm>
            <a:custGeom>
              <a:avLst/>
              <a:gdLst>
                <a:gd name="connsiteX0" fmla="*/ 151944 w 361950"/>
                <a:gd name="connsiteY0" fmla="*/ 35052 h 171450"/>
                <a:gd name="connsiteX1" fmla="*/ 228049 w 361950"/>
                <a:gd name="connsiteY1" fmla="*/ 76486 h 171450"/>
                <a:gd name="connsiteX2" fmla="*/ 336919 w 361950"/>
                <a:gd name="connsiteY2" fmla="*/ 95821 h 171450"/>
                <a:gd name="connsiteX3" fmla="*/ 335872 w 361950"/>
                <a:gd name="connsiteY3" fmla="*/ 165259 h 171450"/>
                <a:gd name="connsiteX4" fmla="*/ 3640 w 361950"/>
                <a:gd name="connsiteY4" fmla="*/ 152876 h 171450"/>
                <a:gd name="connsiteX5" fmla="*/ 41359 w 361950"/>
                <a:gd name="connsiteY5" fmla="*/ 41243 h 171450"/>
                <a:gd name="connsiteX6" fmla="*/ 53170 w 361950"/>
                <a:gd name="connsiteY6" fmla="*/ 0 h 171450"/>
                <a:gd name="connsiteX7" fmla="*/ 152896 w 361950"/>
                <a:gd name="connsiteY7" fmla="*/ 6953 h 171450"/>
                <a:gd name="connsiteX8" fmla="*/ 151944 w 361950"/>
                <a:gd name="connsiteY8" fmla="*/ 3505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171450">
                  <a:moveTo>
                    <a:pt x="151944" y="35052"/>
                  </a:moveTo>
                  <a:cubicBezTo>
                    <a:pt x="151944" y="35052"/>
                    <a:pt x="187758" y="63055"/>
                    <a:pt x="228049" y="76486"/>
                  </a:cubicBezTo>
                  <a:cubicBezTo>
                    <a:pt x="268339" y="89916"/>
                    <a:pt x="294533" y="80296"/>
                    <a:pt x="336919" y="95821"/>
                  </a:cubicBezTo>
                  <a:cubicBezTo>
                    <a:pt x="379306" y="111347"/>
                    <a:pt x="378163" y="165259"/>
                    <a:pt x="335872" y="165259"/>
                  </a:cubicBezTo>
                  <a:cubicBezTo>
                    <a:pt x="293485" y="165259"/>
                    <a:pt x="12974" y="191453"/>
                    <a:pt x="3640" y="152876"/>
                  </a:cubicBezTo>
                  <a:cubicBezTo>
                    <a:pt x="-12934" y="84201"/>
                    <a:pt x="31929" y="70390"/>
                    <a:pt x="41359" y="41243"/>
                  </a:cubicBezTo>
                  <a:cubicBezTo>
                    <a:pt x="50693" y="12002"/>
                    <a:pt x="53170" y="0"/>
                    <a:pt x="53170" y="0"/>
                  </a:cubicBezTo>
                  <a:lnTo>
                    <a:pt x="152896" y="6953"/>
                  </a:lnTo>
                  <a:lnTo>
                    <a:pt x="151944" y="35052"/>
                  </a:lnTo>
                  <a:close/>
                </a:path>
              </a:pathLst>
            </a:custGeom>
            <a:solidFill>
              <a:srgbClr val="0011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744E5A1-BEB1-4ADF-9582-C874D0B92E08}"/>
                </a:ext>
              </a:extLst>
            </p:cNvPr>
            <p:cNvSpPr/>
            <p:nvPr/>
          </p:nvSpPr>
          <p:spPr>
            <a:xfrm>
              <a:off x="4351201" y="6572155"/>
              <a:ext cx="2209800" cy="1466850"/>
            </a:xfrm>
            <a:custGeom>
              <a:avLst/>
              <a:gdLst>
                <a:gd name="connsiteX0" fmla="*/ 2214943 w 2209800"/>
                <a:gd name="connsiteY0" fmla="*/ 296037 h 1466850"/>
                <a:gd name="connsiteX1" fmla="*/ 2210562 w 2209800"/>
                <a:gd name="connsiteY1" fmla="*/ 347091 h 1466850"/>
                <a:gd name="connsiteX2" fmla="*/ 2032159 w 2209800"/>
                <a:gd name="connsiteY2" fmla="*/ 1380553 h 1466850"/>
                <a:gd name="connsiteX3" fmla="*/ 1921764 w 2209800"/>
                <a:gd name="connsiteY3" fmla="*/ 1473518 h 1466850"/>
                <a:gd name="connsiteX4" fmla="*/ 1873663 w 2209800"/>
                <a:gd name="connsiteY4" fmla="*/ 1473518 h 1466850"/>
                <a:gd name="connsiteX5" fmla="*/ 1763268 w 2209800"/>
                <a:gd name="connsiteY5" fmla="*/ 1380553 h 1466850"/>
                <a:gd name="connsiteX6" fmla="*/ 1738217 w 2209800"/>
                <a:gd name="connsiteY6" fmla="*/ 1318260 h 1466850"/>
                <a:gd name="connsiteX7" fmla="*/ 1673162 w 2209800"/>
                <a:gd name="connsiteY7" fmla="*/ 858679 h 1466850"/>
                <a:gd name="connsiteX8" fmla="*/ 270415 w 2209800"/>
                <a:gd name="connsiteY8" fmla="*/ 1404747 h 1466850"/>
                <a:gd name="connsiteX9" fmla="*/ 0 w 2209800"/>
                <a:gd name="connsiteY9" fmla="*/ 710184 h 1466850"/>
                <a:gd name="connsiteX10" fmla="*/ 1543812 w 2209800"/>
                <a:gd name="connsiteY10" fmla="*/ 109252 h 1466850"/>
                <a:gd name="connsiteX11" fmla="*/ 1737836 w 2209800"/>
                <a:gd name="connsiteY11" fmla="*/ 33814 h 1466850"/>
                <a:gd name="connsiteX12" fmla="*/ 1918049 w 2209800"/>
                <a:gd name="connsiteY12" fmla="*/ 0 h 1466850"/>
                <a:gd name="connsiteX13" fmla="*/ 2214943 w 2209800"/>
                <a:gd name="connsiteY13" fmla="*/ 29603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9800" h="1466850">
                  <a:moveTo>
                    <a:pt x="2214943" y="296037"/>
                  </a:moveTo>
                  <a:cubicBezTo>
                    <a:pt x="2214943" y="312801"/>
                    <a:pt x="2213515" y="329851"/>
                    <a:pt x="2210562" y="347091"/>
                  </a:cubicBezTo>
                  <a:lnTo>
                    <a:pt x="2032159" y="1380553"/>
                  </a:lnTo>
                  <a:cubicBezTo>
                    <a:pt x="2022920" y="1434275"/>
                    <a:pt x="1976247" y="1473518"/>
                    <a:pt x="1921764" y="1473518"/>
                  </a:cubicBezTo>
                  <a:lnTo>
                    <a:pt x="1873663" y="1473518"/>
                  </a:lnTo>
                  <a:cubicBezTo>
                    <a:pt x="1819180" y="1473518"/>
                    <a:pt x="1772507" y="1434275"/>
                    <a:pt x="1763268" y="1380553"/>
                  </a:cubicBezTo>
                  <a:cubicBezTo>
                    <a:pt x="1754600" y="1359599"/>
                    <a:pt x="1746218" y="1338739"/>
                    <a:pt x="1738217" y="1318260"/>
                  </a:cubicBezTo>
                  <a:cubicBezTo>
                    <a:pt x="1663065" y="1125474"/>
                    <a:pt x="1623536" y="959072"/>
                    <a:pt x="1673162" y="858679"/>
                  </a:cubicBezTo>
                  <a:lnTo>
                    <a:pt x="270415" y="1404747"/>
                  </a:lnTo>
                  <a:lnTo>
                    <a:pt x="0" y="710184"/>
                  </a:lnTo>
                  <a:lnTo>
                    <a:pt x="1543812" y="109252"/>
                  </a:lnTo>
                  <a:lnTo>
                    <a:pt x="1737836" y="33814"/>
                  </a:lnTo>
                  <a:cubicBezTo>
                    <a:pt x="1795272" y="11430"/>
                    <a:pt x="1856423" y="0"/>
                    <a:pt x="1918049" y="0"/>
                  </a:cubicBezTo>
                  <a:cubicBezTo>
                    <a:pt x="2084737" y="-95"/>
                    <a:pt x="2214943" y="135731"/>
                    <a:pt x="2214943" y="296037"/>
                  </a:cubicBezTo>
                  <a:close/>
                </a:path>
              </a:pathLst>
            </a:custGeom>
            <a:solidFill>
              <a:srgbClr val="100C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448F23C-C3A2-4329-90C4-6D23565DDCE1}"/>
                </a:ext>
              </a:extLst>
            </p:cNvPr>
            <p:cNvSpPr/>
            <p:nvPr/>
          </p:nvSpPr>
          <p:spPr>
            <a:xfrm>
              <a:off x="6176000" y="6571964"/>
              <a:ext cx="9525" cy="9525"/>
            </a:xfrm>
            <a:custGeom>
              <a:avLst/>
              <a:gdLst>
                <a:gd name="connsiteX0" fmla="*/ 191 w 0"/>
                <a:gd name="connsiteY0" fmla="*/ 0 h 0"/>
                <a:gd name="connsiteX1" fmla="*/ 191 w 0"/>
                <a:gd name="connsiteY1" fmla="*/ 95 h 0"/>
                <a:gd name="connsiteX2" fmla="*/ 0 w 0"/>
                <a:gd name="connsiteY2" fmla="*/ 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91" y="0"/>
                  </a:moveTo>
                  <a:lnTo>
                    <a:pt x="191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808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BCA1D75-EF8A-40BD-AF9F-E4F80296387A}"/>
                </a:ext>
              </a:extLst>
            </p:cNvPr>
            <p:cNvSpPr/>
            <p:nvPr/>
          </p:nvSpPr>
          <p:spPr>
            <a:xfrm>
              <a:off x="4185932" y="8298745"/>
              <a:ext cx="152400" cy="66675"/>
            </a:xfrm>
            <a:custGeom>
              <a:avLst/>
              <a:gdLst>
                <a:gd name="connsiteX0" fmla="*/ 2502 w 152400"/>
                <a:gd name="connsiteY0" fmla="*/ 66893 h 66675"/>
                <a:gd name="connsiteX1" fmla="*/ 0 w 152400"/>
                <a:gd name="connsiteY1" fmla="*/ 6369 h 66675"/>
                <a:gd name="connsiteX2" fmla="*/ 154071 w 152400"/>
                <a:gd name="connsiteY2" fmla="*/ 0 h 66675"/>
                <a:gd name="connsiteX3" fmla="*/ 156573 w 152400"/>
                <a:gd name="connsiteY3" fmla="*/ 6052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2502" y="66893"/>
                  </a:moveTo>
                  <a:lnTo>
                    <a:pt x="0" y="6369"/>
                  </a:lnTo>
                  <a:lnTo>
                    <a:pt x="154071" y="0"/>
                  </a:lnTo>
                  <a:lnTo>
                    <a:pt x="156573" y="60524"/>
                  </a:lnTo>
                  <a:close/>
                </a:path>
              </a:pathLst>
            </a:custGeom>
            <a:solidFill>
              <a:srgbClr val="FFB2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4EFB680-8D3F-4A20-A744-77C75C1F71F9}"/>
                </a:ext>
              </a:extLst>
            </p:cNvPr>
            <p:cNvSpPr/>
            <p:nvPr/>
          </p:nvSpPr>
          <p:spPr>
            <a:xfrm>
              <a:off x="4043337" y="8248528"/>
              <a:ext cx="171450" cy="361950"/>
            </a:xfrm>
            <a:custGeom>
              <a:avLst/>
              <a:gdLst>
                <a:gd name="connsiteX0" fmla="*/ 146034 w 171450"/>
                <a:gd name="connsiteY0" fmla="*/ 141663 h 361950"/>
                <a:gd name="connsiteX1" fmla="*/ 113363 w 171450"/>
                <a:gd name="connsiteY1" fmla="*/ 221864 h 361950"/>
                <a:gd name="connsiteX2" fmla="*/ 106315 w 171450"/>
                <a:gd name="connsiteY2" fmla="*/ 332163 h 361950"/>
                <a:gd name="connsiteX3" fmla="*/ 37163 w 171450"/>
                <a:gd name="connsiteY3" fmla="*/ 338831 h 361950"/>
                <a:gd name="connsiteX4" fmla="*/ 12589 w 171450"/>
                <a:gd name="connsiteY4" fmla="*/ 7266 h 361950"/>
                <a:gd name="connsiteX5" fmla="*/ 127746 w 171450"/>
                <a:gd name="connsiteY5" fmla="*/ 32317 h 361950"/>
                <a:gd name="connsiteX6" fmla="*/ 170037 w 171450"/>
                <a:gd name="connsiteY6" fmla="*/ 39556 h 361950"/>
                <a:gd name="connsiteX7" fmla="*/ 174133 w 171450"/>
                <a:gd name="connsiteY7" fmla="*/ 139378 h 361950"/>
                <a:gd name="connsiteX8" fmla="*/ 146034 w 171450"/>
                <a:gd name="connsiteY8" fmla="*/ 14166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361950">
                  <a:moveTo>
                    <a:pt x="146034" y="141663"/>
                  </a:moveTo>
                  <a:cubicBezTo>
                    <a:pt x="146034" y="141663"/>
                    <a:pt x="122221" y="180335"/>
                    <a:pt x="113363" y="221864"/>
                  </a:cubicBezTo>
                  <a:cubicBezTo>
                    <a:pt x="104505" y="263393"/>
                    <a:pt x="116887" y="288349"/>
                    <a:pt x="106315" y="332163"/>
                  </a:cubicBezTo>
                  <a:cubicBezTo>
                    <a:pt x="95647" y="375979"/>
                    <a:pt x="41926" y="380932"/>
                    <a:pt x="37163" y="338831"/>
                  </a:cubicBezTo>
                  <a:cubicBezTo>
                    <a:pt x="32401" y="296731"/>
                    <a:pt x="-24749" y="20887"/>
                    <a:pt x="12589" y="7266"/>
                  </a:cubicBezTo>
                  <a:cubicBezTo>
                    <a:pt x="78978" y="-16832"/>
                    <a:pt x="97647" y="26221"/>
                    <a:pt x="127746" y="32317"/>
                  </a:cubicBezTo>
                  <a:cubicBezTo>
                    <a:pt x="157845" y="38413"/>
                    <a:pt x="170037" y="39556"/>
                    <a:pt x="170037" y="39556"/>
                  </a:cubicBezTo>
                  <a:lnTo>
                    <a:pt x="174133" y="139378"/>
                  </a:lnTo>
                  <a:lnTo>
                    <a:pt x="146034" y="141663"/>
                  </a:lnTo>
                  <a:close/>
                </a:path>
              </a:pathLst>
            </a:custGeom>
            <a:solidFill>
              <a:srgbClr val="0011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5AB074A-B62C-4D3F-8E5B-0EAA5E38E45E}"/>
                </a:ext>
              </a:extLst>
            </p:cNvPr>
            <p:cNvSpPr/>
            <p:nvPr/>
          </p:nvSpPr>
          <p:spPr>
            <a:xfrm>
              <a:off x="4180542" y="7074404"/>
              <a:ext cx="1876425" cy="1428750"/>
            </a:xfrm>
            <a:custGeom>
              <a:avLst/>
              <a:gdLst>
                <a:gd name="connsiteX0" fmla="*/ 1494824 w 1876425"/>
                <a:gd name="connsiteY0" fmla="*/ 1435327 h 1428750"/>
                <a:gd name="connsiteX1" fmla="*/ 196472 w 1876425"/>
                <a:gd name="connsiteY1" fmla="*/ 1360174 h 1428750"/>
                <a:gd name="connsiteX2" fmla="*/ 119700 w 1876425"/>
                <a:gd name="connsiteY2" fmla="*/ 1285213 h 1428750"/>
                <a:gd name="connsiteX3" fmla="*/ 115128 w 1876425"/>
                <a:gd name="connsiteY3" fmla="*/ 1229968 h 1428750"/>
                <a:gd name="connsiteX4" fmla="*/ 179803 w 1876425"/>
                <a:gd name="connsiteY4" fmla="*/ 1143386 h 1428750"/>
                <a:gd name="connsiteX5" fmla="*/ 724538 w 1876425"/>
                <a:gd name="connsiteY5" fmla="*/ 1028323 h 1428750"/>
                <a:gd name="connsiteX6" fmla="*/ 311057 w 1876425"/>
                <a:gd name="connsiteY6" fmla="*/ 847825 h 1428750"/>
                <a:gd name="connsiteX7" fmla="*/ 25688 w 1876425"/>
                <a:gd name="connsiteY7" fmla="*/ 211840 h 1428750"/>
                <a:gd name="connsiteX8" fmla="*/ 94840 w 1876425"/>
                <a:gd name="connsiteY8" fmla="*/ 100 h 1428750"/>
                <a:gd name="connsiteX9" fmla="*/ 94840 w 1876425"/>
                <a:gd name="connsiteY9" fmla="*/ 4 h 1428750"/>
                <a:gd name="connsiteX10" fmla="*/ 1254128 w 1876425"/>
                <a:gd name="connsiteY10" fmla="*/ 379766 h 1428750"/>
                <a:gd name="connsiteX11" fmla="*/ 1616364 w 1876425"/>
                <a:gd name="connsiteY11" fmla="*/ 594269 h 1428750"/>
                <a:gd name="connsiteX12" fmla="*/ 1878015 w 1876425"/>
                <a:gd name="connsiteY12" fmla="*/ 1037468 h 1428750"/>
                <a:gd name="connsiteX13" fmla="*/ 1878396 w 1876425"/>
                <a:gd name="connsiteY13" fmla="*/ 1042706 h 1428750"/>
                <a:gd name="connsiteX14" fmla="*/ 1494824 w 1876425"/>
                <a:gd name="connsiteY14" fmla="*/ 1435327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76425" h="1428750">
                  <a:moveTo>
                    <a:pt x="1494824" y="1435327"/>
                  </a:moveTo>
                  <a:lnTo>
                    <a:pt x="196472" y="1360174"/>
                  </a:lnTo>
                  <a:cubicBezTo>
                    <a:pt x="155800" y="1357888"/>
                    <a:pt x="123034" y="1325789"/>
                    <a:pt x="119700" y="1285213"/>
                  </a:cubicBezTo>
                  <a:lnTo>
                    <a:pt x="115128" y="1229968"/>
                  </a:lnTo>
                  <a:cubicBezTo>
                    <a:pt x="111794" y="1188915"/>
                    <a:pt x="139512" y="1151863"/>
                    <a:pt x="179803" y="1143386"/>
                  </a:cubicBezTo>
                  <a:cubicBezTo>
                    <a:pt x="375256" y="1051660"/>
                    <a:pt x="560327" y="999844"/>
                    <a:pt x="724538" y="1028323"/>
                  </a:cubicBezTo>
                  <a:lnTo>
                    <a:pt x="311057" y="847825"/>
                  </a:lnTo>
                  <a:cubicBezTo>
                    <a:pt x="66360" y="740954"/>
                    <a:pt x="-57179" y="465681"/>
                    <a:pt x="25688" y="211840"/>
                  </a:cubicBezTo>
                  <a:lnTo>
                    <a:pt x="94840" y="100"/>
                  </a:lnTo>
                  <a:lnTo>
                    <a:pt x="94840" y="4"/>
                  </a:lnTo>
                  <a:cubicBezTo>
                    <a:pt x="438788" y="-1043"/>
                    <a:pt x="892749" y="186123"/>
                    <a:pt x="1254128" y="379766"/>
                  </a:cubicBezTo>
                  <a:cubicBezTo>
                    <a:pt x="1392145" y="453680"/>
                    <a:pt x="1516637" y="528547"/>
                    <a:pt x="1616364" y="594269"/>
                  </a:cubicBezTo>
                  <a:cubicBezTo>
                    <a:pt x="1767144" y="693710"/>
                    <a:pt x="1863347" y="857445"/>
                    <a:pt x="1878015" y="1037468"/>
                  </a:cubicBezTo>
                  <a:lnTo>
                    <a:pt x="1878396" y="1042706"/>
                  </a:lnTo>
                  <a:cubicBezTo>
                    <a:pt x="1896208" y="1262829"/>
                    <a:pt x="1715328" y="1447995"/>
                    <a:pt x="1494824" y="1435327"/>
                  </a:cubicBezTo>
                  <a:close/>
                </a:path>
              </a:pathLst>
            </a:custGeom>
            <a:solidFill>
              <a:srgbClr val="0808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9DE501B-F44F-4381-98DA-82F77CB1B78B}"/>
                </a:ext>
              </a:extLst>
            </p:cNvPr>
            <p:cNvSpPr/>
            <p:nvPr/>
          </p:nvSpPr>
          <p:spPr>
            <a:xfrm>
              <a:off x="4275382" y="5834444"/>
              <a:ext cx="1209675" cy="1628775"/>
            </a:xfrm>
            <a:custGeom>
              <a:avLst/>
              <a:gdLst>
                <a:gd name="connsiteX0" fmla="*/ 1215771 w 1209675"/>
                <a:gd name="connsiteY0" fmla="*/ 1334453 h 1628775"/>
                <a:gd name="connsiteX1" fmla="*/ 1159288 w 1209675"/>
                <a:gd name="connsiteY1" fmla="*/ 1619631 h 1628775"/>
                <a:gd name="connsiteX2" fmla="*/ 1159193 w 1209675"/>
                <a:gd name="connsiteY2" fmla="*/ 1619631 h 1628775"/>
                <a:gd name="connsiteX3" fmla="*/ 1052417 w 1209675"/>
                <a:gd name="connsiteY3" fmla="*/ 1632014 h 1628775"/>
                <a:gd name="connsiteX4" fmla="*/ 645319 w 1209675"/>
                <a:gd name="connsiteY4" fmla="*/ 1602962 h 1628775"/>
                <a:gd name="connsiteX5" fmla="*/ 0 w 1209675"/>
                <a:gd name="connsiteY5" fmla="*/ 1239965 h 1628775"/>
                <a:gd name="connsiteX6" fmla="*/ 191643 w 1209675"/>
                <a:gd name="connsiteY6" fmla="*/ 329660 h 1628775"/>
                <a:gd name="connsiteX7" fmla="*/ 597980 w 1209675"/>
                <a:gd name="connsiteY7" fmla="*/ 0 h 1628775"/>
                <a:gd name="connsiteX8" fmla="*/ 859631 w 1209675"/>
                <a:gd name="connsiteY8" fmla="*/ 92773 h 1628775"/>
                <a:gd name="connsiteX9" fmla="*/ 1004316 w 1209675"/>
                <a:gd name="connsiteY9" fmla="*/ 329660 h 1628775"/>
                <a:gd name="connsiteX10" fmla="*/ 1042988 w 1209675"/>
                <a:gd name="connsiteY10" fmla="*/ 458248 h 1628775"/>
                <a:gd name="connsiteX11" fmla="*/ 1215771 w 1209675"/>
                <a:gd name="connsiteY11" fmla="*/ 1334453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9675" h="1628775">
                  <a:moveTo>
                    <a:pt x="1215771" y="1334453"/>
                  </a:moveTo>
                  <a:cubicBezTo>
                    <a:pt x="1211199" y="1450848"/>
                    <a:pt x="1193197" y="1545622"/>
                    <a:pt x="1159288" y="1619631"/>
                  </a:cubicBezTo>
                  <a:cubicBezTo>
                    <a:pt x="1159288" y="1619631"/>
                    <a:pt x="1159288" y="1619631"/>
                    <a:pt x="1159193" y="1619631"/>
                  </a:cubicBezTo>
                  <a:cubicBezTo>
                    <a:pt x="1157288" y="1620107"/>
                    <a:pt x="1119378" y="1627823"/>
                    <a:pt x="1052417" y="1632014"/>
                  </a:cubicBezTo>
                  <a:cubicBezTo>
                    <a:pt x="963073" y="1637538"/>
                    <a:pt x="822103" y="1636586"/>
                    <a:pt x="645319" y="1602962"/>
                  </a:cubicBezTo>
                  <a:cubicBezTo>
                    <a:pt x="332327" y="1543431"/>
                    <a:pt x="0" y="1239965"/>
                    <a:pt x="0" y="1239965"/>
                  </a:cubicBezTo>
                  <a:lnTo>
                    <a:pt x="191643" y="329660"/>
                  </a:lnTo>
                  <a:cubicBezTo>
                    <a:pt x="232029" y="137541"/>
                    <a:pt x="401574" y="0"/>
                    <a:pt x="597980" y="0"/>
                  </a:cubicBezTo>
                  <a:cubicBezTo>
                    <a:pt x="696182" y="0"/>
                    <a:pt x="787622" y="34385"/>
                    <a:pt x="859631" y="92773"/>
                  </a:cubicBezTo>
                  <a:cubicBezTo>
                    <a:pt x="931640" y="151162"/>
                    <a:pt x="984123" y="233553"/>
                    <a:pt x="1004316" y="329660"/>
                  </a:cubicBezTo>
                  <a:cubicBezTo>
                    <a:pt x="1004316" y="329660"/>
                    <a:pt x="1020128" y="379476"/>
                    <a:pt x="1042988" y="458248"/>
                  </a:cubicBezTo>
                  <a:cubicBezTo>
                    <a:pt x="1106234" y="675989"/>
                    <a:pt x="1224343" y="1114997"/>
                    <a:pt x="1215771" y="1334453"/>
                  </a:cubicBezTo>
                  <a:close/>
                </a:path>
              </a:pathLst>
            </a:custGeom>
            <a:solidFill>
              <a:srgbClr val="FF2D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D3090B7-6C23-444D-85CC-45CD5F7D4F95}"/>
                </a:ext>
              </a:extLst>
            </p:cNvPr>
            <p:cNvSpPr/>
            <p:nvPr/>
          </p:nvSpPr>
          <p:spPr>
            <a:xfrm>
              <a:off x="5434574" y="7454075"/>
              <a:ext cx="9525" cy="9525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95"/>
                    <a:pt x="0" y="9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2D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F0B38A7-71A8-484F-9A36-8A59C921A40A}"/>
                </a:ext>
              </a:extLst>
            </p:cNvPr>
            <p:cNvSpPr/>
            <p:nvPr/>
          </p:nvSpPr>
          <p:spPr>
            <a:xfrm>
              <a:off x="4751727" y="5682901"/>
              <a:ext cx="266700" cy="257175"/>
            </a:xfrm>
            <a:custGeom>
              <a:avLst/>
              <a:gdLst>
                <a:gd name="connsiteX0" fmla="*/ 265557 w 266700"/>
                <a:gd name="connsiteY0" fmla="*/ 186309 h 257175"/>
                <a:gd name="connsiteX1" fmla="*/ 228505 w 266700"/>
                <a:gd name="connsiteY1" fmla="*/ 113443 h 257175"/>
                <a:gd name="connsiteX2" fmla="*/ 226409 w 266700"/>
                <a:gd name="connsiteY2" fmla="*/ 84963 h 257175"/>
                <a:gd name="connsiteX3" fmla="*/ 106394 w 266700"/>
                <a:gd name="connsiteY3" fmla="*/ 16859 h 257175"/>
                <a:gd name="connsiteX4" fmla="*/ 85058 w 266700"/>
                <a:gd name="connsiteY4" fmla="*/ 10382 h 257175"/>
                <a:gd name="connsiteX5" fmla="*/ 78295 w 266700"/>
                <a:gd name="connsiteY5" fmla="*/ 6191 h 257175"/>
                <a:gd name="connsiteX6" fmla="*/ 78200 w 266700"/>
                <a:gd name="connsiteY6" fmla="*/ 6096 h 257175"/>
                <a:gd name="connsiteX7" fmla="*/ 69532 w 266700"/>
                <a:gd name="connsiteY7" fmla="*/ 0 h 257175"/>
                <a:gd name="connsiteX8" fmla="*/ 68675 w 266700"/>
                <a:gd name="connsiteY8" fmla="*/ 72295 h 257175"/>
                <a:gd name="connsiteX9" fmla="*/ 64675 w 266700"/>
                <a:gd name="connsiteY9" fmla="*/ 100774 h 257175"/>
                <a:gd name="connsiteX10" fmla="*/ 0 w 266700"/>
                <a:gd name="connsiteY10" fmla="*/ 263747 h 257175"/>
                <a:gd name="connsiteX11" fmla="*/ 241363 w 266700"/>
                <a:gd name="connsiteY11" fmla="*/ 232791 h 257175"/>
                <a:gd name="connsiteX12" fmla="*/ 265557 w 266700"/>
                <a:gd name="connsiteY12" fmla="*/ 18630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700" h="257175">
                  <a:moveTo>
                    <a:pt x="265557" y="186309"/>
                  </a:moveTo>
                  <a:lnTo>
                    <a:pt x="228505" y="113443"/>
                  </a:lnTo>
                  <a:lnTo>
                    <a:pt x="226409" y="84963"/>
                  </a:lnTo>
                  <a:cubicBezTo>
                    <a:pt x="227552" y="84963"/>
                    <a:pt x="141351" y="32004"/>
                    <a:pt x="106394" y="16859"/>
                  </a:cubicBezTo>
                  <a:cubicBezTo>
                    <a:pt x="99346" y="16383"/>
                    <a:pt x="91916" y="14288"/>
                    <a:pt x="85058" y="10382"/>
                  </a:cubicBezTo>
                  <a:cubicBezTo>
                    <a:pt x="82772" y="9049"/>
                    <a:pt x="80486" y="7715"/>
                    <a:pt x="78295" y="6191"/>
                  </a:cubicBezTo>
                  <a:cubicBezTo>
                    <a:pt x="78200" y="6096"/>
                    <a:pt x="78200" y="6096"/>
                    <a:pt x="78200" y="6096"/>
                  </a:cubicBezTo>
                  <a:cubicBezTo>
                    <a:pt x="75247" y="4191"/>
                    <a:pt x="72295" y="2095"/>
                    <a:pt x="69532" y="0"/>
                  </a:cubicBezTo>
                  <a:lnTo>
                    <a:pt x="68675" y="72295"/>
                  </a:lnTo>
                  <a:cubicBezTo>
                    <a:pt x="68580" y="82010"/>
                    <a:pt x="67246" y="91440"/>
                    <a:pt x="64675" y="100774"/>
                  </a:cubicBezTo>
                  <a:cubicBezTo>
                    <a:pt x="57721" y="124968"/>
                    <a:pt x="6858" y="253174"/>
                    <a:pt x="0" y="263747"/>
                  </a:cubicBezTo>
                  <a:cubicBezTo>
                    <a:pt x="0" y="263747"/>
                    <a:pt x="156019" y="244412"/>
                    <a:pt x="241363" y="232791"/>
                  </a:cubicBezTo>
                  <a:cubicBezTo>
                    <a:pt x="263176" y="229743"/>
                    <a:pt x="275558" y="206026"/>
                    <a:pt x="265557" y="186309"/>
                  </a:cubicBezTo>
                  <a:close/>
                </a:path>
              </a:pathLst>
            </a:custGeom>
            <a:solidFill>
              <a:srgbClr val="F29E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77DC038-19E8-4105-9AC4-CB70CAEF6AB1}"/>
                </a:ext>
              </a:extLst>
            </p:cNvPr>
            <p:cNvSpPr/>
            <p:nvPr/>
          </p:nvSpPr>
          <p:spPr>
            <a:xfrm>
              <a:off x="4707436" y="5452872"/>
              <a:ext cx="342900" cy="314325"/>
            </a:xfrm>
            <a:custGeom>
              <a:avLst/>
              <a:gdLst>
                <a:gd name="connsiteX0" fmla="*/ 81820 w 342900"/>
                <a:gd name="connsiteY0" fmla="*/ 287750 h 314325"/>
                <a:gd name="connsiteX1" fmla="*/ 92392 w 342900"/>
                <a:gd name="connsiteY1" fmla="*/ 289370 h 314325"/>
                <a:gd name="connsiteX2" fmla="*/ 92488 w 342900"/>
                <a:gd name="connsiteY2" fmla="*/ 289370 h 314325"/>
                <a:gd name="connsiteX3" fmla="*/ 100394 w 342900"/>
                <a:gd name="connsiteY3" fmla="*/ 290036 h 314325"/>
                <a:gd name="connsiteX4" fmla="*/ 122301 w 342900"/>
                <a:gd name="connsiteY4" fmla="*/ 286226 h 314325"/>
                <a:gd name="connsiteX5" fmla="*/ 270034 w 342900"/>
                <a:gd name="connsiteY5" fmla="*/ 321850 h 314325"/>
                <a:gd name="connsiteX6" fmla="*/ 271748 w 342900"/>
                <a:gd name="connsiteY6" fmla="*/ 321945 h 314325"/>
                <a:gd name="connsiteX7" fmla="*/ 334994 w 342900"/>
                <a:gd name="connsiteY7" fmla="*/ 235363 h 314325"/>
                <a:gd name="connsiteX8" fmla="*/ 324803 w 342900"/>
                <a:gd name="connsiteY8" fmla="*/ 162020 h 314325"/>
                <a:gd name="connsiteX9" fmla="*/ 324612 w 342900"/>
                <a:gd name="connsiteY9" fmla="*/ 161735 h 314325"/>
                <a:gd name="connsiteX10" fmla="*/ 321945 w 342900"/>
                <a:gd name="connsiteY10" fmla="*/ 156401 h 314325"/>
                <a:gd name="connsiteX11" fmla="*/ 321850 w 342900"/>
                <a:gd name="connsiteY11" fmla="*/ 156210 h 314325"/>
                <a:gd name="connsiteX12" fmla="*/ 324612 w 342900"/>
                <a:gd name="connsiteY12" fmla="*/ 148304 h 314325"/>
                <a:gd name="connsiteX13" fmla="*/ 349758 w 342900"/>
                <a:gd name="connsiteY13" fmla="*/ 136112 h 314325"/>
                <a:gd name="connsiteX14" fmla="*/ 350044 w 342900"/>
                <a:gd name="connsiteY14" fmla="*/ 132683 h 314325"/>
                <a:gd name="connsiteX15" fmla="*/ 291655 w 342900"/>
                <a:gd name="connsiteY15" fmla="*/ 94202 h 314325"/>
                <a:gd name="connsiteX16" fmla="*/ 283273 w 342900"/>
                <a:gd name="connsiteY16" fmla="*/ 88678 h 314325"/>
                <a:gd name="connsiteX17" fmla="*/ 255365 w 342900"/>
                <a:gd name="connsiteY17" fmla="*/ 22765 h 314325"/>
                <a:gd name="connsiteX18" fmla="*/ 245745 w 342900"/>
                <a:gd name="connsiteY18" fmla="*/ 0 h 314325"/>
                <a:gd name="connsiteX19" fmla="*/ 0 w 342900"/>
                <a:gd name="connsiteY19" fmla="*/ 119539 h 314325"/>
                <a:gd name="connsiteX20" fmla="*/ 81820 w 342900"/>
                <a:gd name="connsiteY20" fmla="*/ 28775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2900" h="314325">
                  <a:moveTo>
                    <a:pt x="81820" y="287750"/>
                  </a:moveTo>
                  <a:cubicBezTo>
                    <a:pt x="85249" y="288417"/>
                    <a:pt x="88773" y="288989"/>
                    <a:pt x="92392" y="289370"/>
                  </a:cubicBezTo>
                  <a:cubicBezTo>
                    <a:pt x="92392" y="289370"/>
                    <a:pt x="92392" y="289370"/>
                    <a:pt x="92488" y="289370"/>
                  </a:cubicBezTo>
                  <a:cubicBezTo>
                    <a:pt x="95155" y="289655"/>
                    <a:pt x="97727" y="289846"/>
                    <a:pt x="100394" y="290036"/>
                  </a:cubicBezTo>
                  <a:cubicBezTo>
                    <a:pt x="108299" y="290513"/>
                    <a:pt x="115824" y="289084"/>
                    <a:pt x="122301" y="286226"/>
                  </a:cubicBezTo>
                  <a:cubicBezTo>
                    <a:pt x="160306" y="284036"/>
                    <a:pt x="226123" y="286512"/>
                    <a:pt x="270034" y="321850"/>
                  </a:cubicBezTo>
                  <a:cubicBezTo>
                    <a:pt x="270034" y="321850"/>
                    <a:pt x="270605" y="321850"/>
                    <a:pt x="271748" y="321945"/>
                  </a:cubicBezTo>
                  <a:cubicBezTo>
                    <a:pt x="306324" y="304038"/>
                    <a:pt x="328708" y="271367"/>
                    <a:pt x="334994" y="235363"/>
                  </a:cubicBezTo>
                  <a:cubicBezTo>
                    <a:pt x="339185" y="211360"/>
                    <a:pt x="336137" y="185642"/>
                    <a:pt x="324803" y="162020"/>
                  </a:cubicBezTo>
                  <a:cubicBezTo>
                    <a:pt x="324707" y="161925"/>
                    <a:pt x="324707" y="161735"/>
                    <a:pt x="324612" y="161735"/>
                  </a:cubicBezTo>
                  <a:lnTo>
                    <a:pt x="321945" y="156401"/>
                  </a:lnTo>
                  <a:lnTo>
                    <a:pt x="321850" y="156210"/>
                  </a:lnTo>
                  <a:cubicBezTo>
                    <a:pt x="320421" y="153257"/>
                    <a:pt x="321755" y="149828"/>
                    <a:pt x="324612" y="148304"/>
                  </a:cubicBezTo>
                  <a:lnTo>
                    <a:pt x="349758" y="136112"/>
                  </a:lnTo>
                  <a:cubicBezTo>
                    <a:pt x="351092" y="135446"/>
                    <a:pt x="351187" y="133541"/>
                    <a:pt x="350044" y="132683"/>
                  </a:cubicBezTo>
                  <a:lnTo>
                    <a:pt x="291655" y="94202"/>
                  </a:lnTo>
                  <a:lnTo>
                    <a:pt x="283273" y="88678"/>
                  </a:lnTo>
                  <a:lnTo>
                    <a:pt x="255365" y="22765"/>
                  </a:lnTo>
                  <a:lnTo>
                    <a:pt x="245745" y="0"/>
                  </a:lnTo>
                  <a:lnTo>
                    <a:pt x="0" y="119539"/>
                  </a:lnTo>
                  <a:lnTo>
                    <a:pt x="81820" y="287750"/>
                  </a:lnTo>
                  <a:close/>
                </a:path>
              </a:pathLst>
            </a:custGeom>
            <a:solidFill>
              <a:srgbClr val="FFB2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4D9A521-5F91-4B08-87FE-19F63B38DFDD}"/>
                </a:ext>
              </a:extLst>
            </p:cNvPr>
            <p:cNvSpPr/>
            <p:nvPr/>
          </p:nvSpPr>
          <p:spPr>
            <a:xfrm>
              <a:off x="4652744" y="5363623"/>
              <a:ext cx="419100" cy="409575"/>
            </a:xfrm>
            <a:custGeom>
              <a:avLst/>
              <a:gdLst>
                <a:gd name="connsiteX0" fmla="*/ 136511 w 419100"/>
                <a:gd name="connsiteY0" fmla="*/ 377000 h 409575"/>
                <a:gd name="connsiteX1" fmla="*/ 147084 w 419100"/>
                <a:gd name="connsiteY1" fmla="*/ 378619 h 409575"/>
                <a:gd name="connsiteX2" fmla="*/ 147179 w 419100"/>
                <a:gd name="connsiteY2" fmla="*/ 378619 h 409575"/>
                <a:gd name="connsiteX3" fmla="*/ 155085 w 419100"/>
                <a:gd name="connsiteY3" fmla="*/ 379286 h 409575"/>
                <a:gd name="connsiteX4" fmla="*/ 176993 w 419100"/>
                <a:gd name="connsiteY4" fmla="*/ 375475 h 409575"/>
                <a:gd name="connsiteX5" fmla="*/ 324725 w 419100"/>
                <a:gd name="connsiteY5" fmla="*/ 411099 h 409575"/>
                <a:gd name="connsiteX6" fmla="*/ 326440 w 419100"/>
                <a:gd name="connsiteY6" fmla="*/ 411194 h 409575"/>
                <a:gd name="connsiteX7" fmla="*/ 415594 w 419100"/>
                <a:gd name="connsiteY7" fmla="*/ 388525 h 409575"/>
                <a:gd name="connsiteX8" fmla="*/ 379494 w 419100"/>
                <a:gd name="connsiteY8" fmla="*/ 251365 h 409575"/>
                <a:gd name="connsiteX9" fmla="*/ 379304 w 419100"/>
                <a:gd name="connsiteY9" fmla="*/ 251079 h 409575"/>
                <a:gd name="connsiteX10" fmla="*/ 206520 w 419100"/>
                <a:gd name="connsiteY10" fmla="*/ 302609 h 409575"/>
                <a:gd name="connsiteX11" fmla="*/ 206425 w 419100"/>
                <a:gd name="connsiteY11" fmla="*/ 302705 h 409575"/>
                <a:gd name="connsiteX12" fmla="*/ 170135 w 419100"/>
                <a:gd name="connsiteY12" fmla="*/ 292513 h 409575"/>
                <a:gd name="connsiteX13" fmla="*/ 141845 w 419100"/>
                <a:gd name="connsiteY13" fmla="*/ 251365 h 409575"/>
                <a:gd name="connsiteX14" fmla="*/ 145465 w 419100"/>
                <a:gd name="connsiteY14" fmla="*/ 231743 h 409575"/>
                <a:gd name="connsiteX15" fmla="*/ 158895 w 419100"/>
                <a:gd name="connsiteY15" fmla="*/ 222409 h 409575"/>
                <a:gd name="connsiteX16" fmla="*/ 199853 w 419100"/>
                <a:gd name="connsiteY16" fmla="*/ 229934 h 409575"/>
                <a:gd name="connsiteX17" fmla="*/ 212426 w 419100"/>
                <a:gd name="connsiteY17" fmla="*/ 248031 h 409575"/>
                <a:gd name="connsiteX18" fmla="*/ 210235 w 419100"/>
                <a:gd name="connsiteY18" fmla="*/ 237458 h 409575"/>
                <a:gd name="connsiteX19" fmla="*/ 267766 w 419100"/>
                <a:gd name="connsiteY19" fmla="*/ 133255 h 409575"/>
                <a:gd name="connsiteX20" fmla="*/ 303485 w 419100"/>
                <a:gd name="connsiteY20" fmla="*/ 115824 h 409575"/>
                <a:gd name="connsiteX21" fmla="*/ 310343 w 419100"/>
                <a:gd name="connsiteY21" fmla="*/ 112014 h 409575"/>
                <a:gd name="connsiteX22" fmla="*/ 343585 w 419100"/>
                <a:gd name="connsiteY22" fmla="*/ 0 h 409575"/>
                <a:gd name="connsiteX23" fmla="*/ 49072 w 419100"/>
                <a:gd name="connsiteY23" fmla="*/ 143256 h 409575"/>
                <a:gd name="connsiteX24" fmla="*/ 8876 w 419100"/>
                <a:gd name="connsiteY24" fmla="*/ 259842 h 409575"/>
                <a:gd name="connsiteX25" fmla="*/ 24497 w 419100"/>
                <a:gd name="connsiteY25" fmla="*/ 292037 h 409575"/>
                <a:gd name="connsiteX26" fmla="*/ 136511 w 419100"/>
                <a:gd name="connsiteY26" fmla="*/ 37700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9100" h="409575">
                  <a:moveTo>
                    <a:pt x="136511" y="377000"/>
                  </a:moveTo>
                  <a:cubicBezTo>
                    <a:pt x="139940" y="377666"/>
                    <a:pt x="143465" y="378238"/>
                    <a:pt x="147084" y="378619"/>
                  </a:cubicBezTo>
                  <a:cubicBezTo>
                    <a:pt x="147084" y="378619"/>
                    <a:pt x="147084" y="378619"/>
                    <a:pt x="147179" y="378619"/>
                  </a:cubicBezTo>
                  <a:cubicBezTo>
                    <a:pt x="149846" y="378905"/>
                    <a:pt x="152418" y="379095"/>
                    <a:pt x="155085" y="379286"/>
                  </a:cubicBezTo>
                  <a:cubicBezTo>
                    <a:pt x="162991" y="379762"/>
                    <a:pt x="170516" y="378333"/>
                    <a:pt x="176993" y="375475"/>
                  </a:cubicBezTo>
                  <a:cubicBezTo>
                    <a:pt x="214997" y="373285"/>
                    <a:pt x="280815" y="375761"/>
                    <a:pt x="324725" y="411099"/>
                  </a:cubicBezTo>
                  <a:cubicBezTo>
                    <a:pt x="324725" y="411099"/>
                    <a:pt x="325297" y="411099"/>
                    <a:pt x="326440" y="411194"/>
                  </a:cubicBezTo>
                  <a:cubicBezTo>
                    <a:pt x="335393" y="411575"/>
                    <a:pt x="378732" y="411861"/>
                    <a:pt x="415594" y="388525"/>
                  </a:cubicBezTo>
                  <a:cubicBezTo>
                    <a:pt x="455599" y="363093"/>
                    <a:pt x="383780" y="257461"/>
                    <a:pt x="379494" y="251365"/>
                  </a:cubicBezTo>
                  <a:cubicBezTo>
                    <a:pt x="379304" y="251174"/>
                    <a:pt x="379304" y="251079"/>
                    <a:pt x="379304" y="251079"/>
                  </a:cubicBezTo>
                  <a:cubicBezTo>
                    <a:pt x="379304" y="251079"/>
                    <a:pt x="277005" y="297656"/>
                    <a:pt x="206520" y="302609"/>
                  </a:cubicBezTo>
                  <a:cubicBezTo>
                    <a:pt x="206425" y="302705"/>
                    <a:pt x="206425" y="302705"/>
                    <a:pt x="206425" y="302705"/>
                  </a:cubicBezTo>
                  <a:cubicBezTo>
                    <a:pt x="193757" y="308324"/>
                    <a:pt x="178326" y="304324"/>
                    <a:pt x="170135" y="292513"/>
                  </a:cubicBezTo>
                  <a:lnTo>
                    <a:pt x="141845" y="251365"/>
                  </a:lnTo>
                  <a:cubicBezTo>
                    <a:pt x="137369" y="244983"/>
                    <a:pt x="138988" y="236125"/>
                    <a:pt x="145465" y="231743"/>
                  </a:cubicBezTo>
                  <a:lnTo>
                    <a:pt x="158895" y="222409"/>
                  </a:lnTo>
                  <a:cubicBezTo>
                    <a:pt x="172230" y="213170"/>
                    <a:pt x="190613" y="216598"/>
                    <a:pt x="199853" y="229934"/>
                  </a:cubicBezTo>
                  <a:lnTo>
                    <a:pt x="212426" y="248031"/>
                  </a:lnTo>
                  <a:cubicBezTo>
                    <a:pt x="211473" y="244793"/>
                    <a:pt x="210711" y="241268"/>
                    <a:pt x="210235" y="237458"/>
                  </a:cubicBezTo>
                  <a:cubicBezTo>
                    <a:pt x="204615" y="194120"/>
                    <a:pt x="228428" y="152305"/>
                    <a:pt x="267766" y="133255"/>
                  </a:cubicBezTo>
                  <a:lnTo>
                    <a:pt x="303485" y="115824"/>
                  </a:lnTo>
                  <a:cubicBezTo>
                    <a:pt x="305866" y="114586"/>
                    <a:pt x="308152" y="113347"/>
                    <a:pt x="310343" y="112014"/>
                  </a:cubicBezTo>
                  <a:cubicBezTo>
                    <a:pt x="348443" y="89154"/>
                    <a:pt x="363206" y="40672"/>
                    <a:pt x="343585" y="0"/>
                  </a:cubicBezTo>
                  <a:cubicBezTo>
                    <a:pt x="208425" y="20860"/>
                    <a:pt x="94887" y="59150"/>
                    <a:pt x="49072" y="143256"/>
                  </a:cubicBezTo>
                  <a:cubicBezTo>
                    <a:pt x="5638" y="164401"/>
                    <a:pt x="-12269" y="216598"/>
                    <a:pt x="8876" y="259842"/>
                  </a:cubicBezTo>
                  <a:lnTo>
                    <a:pt x="24497" y="292037"/>
                  </a:lnTo>
                  <a:cubicBezTo>
                    <a:pt x="46976" y="338423"/>
                    <a:pt x="89553" y="368522"/>
                    <a:pt x="136511" y="377000"/>
                  </a:cubicBezTo>
                  <a:close/>
                </a:path>
              </a:pathLst>
            </a:custGeom>
            <a:solidFill>
              <a:srgbClr val="0011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0BE451C-15F9-46A6-B442-79B9F9A1114A}"/>
                </a:ext>
              </a:extLst>
            </p:cNvPr>
            <p:cNvSpPr/>
            <p:nvPr/>
          </p:nvSpPr>
          <p:spPr>
            <a:xfrm>
              <a:off x="4792250" y="5580787"/>
              <a:ext cx="85725" cy="85725"/>
            </a:xfrm>
            <a:custGeom>
              <a:avLst/>
              <a:gdLst>
                <a:gd name="connsiteX0" fmla="*/ 67015 w 85725"/>
                <a:gd name="connsiteY0" fmla="*/ 85540 h 85725"/>
                <a:gd name="connsiteX1" fmla="*/ 67015 w 85725"/>
                <a:gd name="connsiteY1" fmla="*/ 85540 h 85725"/>
                <a:gd name="connsiteX2" fmla="*/ 71587 w 85725"/>
                <a:gd name="connsiteY2" fmla="*/ 82873 h 85725"/>
                <a:gd name="connsiteX3" fmla="*/ 85112 w 85725"/>
                <a:gd name="connsiteY3" fmla="*/ 73539 h 85725"/>
                <a:gd name="connsiteX4" fmla="*/ 88732 w 85725"/>
                <a:gd name="connsiteY4" fmla="*/ 53822 h 85725"/>
                <a:gd name="connsiteX5" fmla="*/ 73016 w 85725"/>
                <a:gd name="connsiteY5" fmla="*/ 30962 h 85725"/>
                <a:gd name="connsiteX6" fmla="*/ 60443 w 85725"/>
                <a:gd name="connsiteY6" fmla="*/ 12769 h 85725"/>
                <a:gd name="connsiteX7" fmla="*/ 19485 w 85725"/>
                <a:gd name="connsiteY7" fmla="*/ 5149 h 85725"/>
                <a:gd name="connsiteX8" fmla="*/ 6150 w 85725"/>
                <a:gd name="connsiteY8" fmla="*/ 14484 h 85725"/>
                <a:gd name="connsiteX9" fmla="*/ 2531 w 85725"/>
                <a:gd name="connsiteY9" fmla="*/ 34105 h 85725"/>
                <a:gd name="connsiteX10" fmla="*/ 30820 w 85725"/>
                <a:gd name="connsiteY10" fmla="*/ 75253 h 85725"/>
                <a:gd name="connsiteX11" fmla="*/ 67015 w 85725"/>
                <a:gd name="connsiteY11" fmla="*/ 8554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67015" y="85540"/>
                  </a:moveTo>
                  <a:cubicBezTo>
                    <a:pt x="67015" y="85540"/>
                    <a:pt x="67015" y="85350"/>
                    <a:pt x="67015" y="85540"/>
                  </a:cubicBezTo>
                  <a:cubicBezTo>
                    <a:pt x="68634" y="84683"/>
                    <a:pt x="70158" y="83826"/>
                    <a:pt x="71587" y="82873"/>
                  </a:cubicBezTo>
                  <a:lnTo>
                    <a:pt x="85112" y="73539"/>
                  </a:lnTo>
                  <a:cubicBezTo>
                    <a:pt x="91494" y="69062"/>
                    <a:pt x="93114" y="60299"/>
                    <a:pt x="88732" y="53822"/>
                  </a:cubicBezTo>
                  <a:lnTo>
                    <a:pt x="73016" y="30962"/>
                  </a:lnTo>
                  <a:lnTo>
                    <a:pt x="60443" y="12769"/>
                  </a:lnTo>
                  <a:cubicBezTo>
                    <a:pt x="51203" y="-661"/>
                    <a:pt x="32916" y="-3995"/>
                    <a:pt x="19485" y="5149"/>
                  </a:cubicBezTo>
                  <a:lnTo>
                    <a:pt x="6150" y="14484"/>
                  </a:lnTo>
                  <a:cubicBezTo>
                    <a:pt x="-327" y="18961"/>
                    <a:pt x="-1946" y="27724"/>
                    <a:pt x="2531" y="34105"/>
                  </a:cubicBezTo>
                  <a:lnTo>
                    <a:pt x="30820" y="75253"/>
                  </a:lnTo>
                  <a:cubicBezTo>
                    <a:pt x="38916" y="87160"/>
                    <a:pt x="54251" y="91160"/>
                    <a:pt x="67015" y="85540"/>
                  </a:cubicBezTo>
                  <a:close/>
                </a:path>
              </a:pathLst>
            </a:custGeom>
            <a:solidFill>
              <a:srgbClr val="FFB2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28A6583-1899-40CC-B5B9-C9E01F8289CE}"/>
                </a:ext>
              </a:extLst>
            </p:cNvPr>
            <p:cNvSpPr/>
            <p:nvPr/>
          </p:nvSpPr>
          <p:spPr>
            <a:xfrm>
              <a:off x="4043353" y="50958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B2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C485A23-BF62-49EA-A52B-D51C9E060382}"/>
                </a:ext>
              </a:extLst>
            </p:cNvPr>
            <p:cNvSpPr/>
            <p:nvPr/>
          </p:nvSpPr>
          <p:spPr>
            <a:xfrm>
              <a:off x="4043353" y="50958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B2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4CF8B96-C128-48DA-A6E3-B07AE3D0AA4D}"/>
                </a:ext>
              </a:extLst>
            </p:cNvPr>
            <p:cNvSpPr/>
            <p:nvPr/>
          </p:nvSpPr>
          <p:spPr>
            <a:xfrm>
              <a:off x="4043353" y="50958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B2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D1F061E-3526-4F12-BFB8-A8B37132D261}"/>
                </a:ext>
              </a:extLst>
            </p:cNvPr>
            <p:cNvSpPr/>
            <p:nvPr/>
          </p:nvSpPr>
          <p:spPr>
            <a:xfrm>
              <a:off x="4696006" y="5870067"/>
              <a:ext cx="361950" cy="133350"/>
            </a:xfrm>
            <a:custGeom>
              <a:avLst/>
              <a:gdLst>
                <a:gd name="connsiteX0" fmla="*/ 74676 w 361950"/>
                <a:gd name="connsiteY0" fmla="*/ 0 h 133350"/>
                <a:gd name="connsiteX1" fmla="*/ 366808 w 361950"/>
                <a:gd name="connsiteY1" fmla="*/ 11811 h 133350"/>
                <a:gd name="connsiteX2" fmla="*/ 356330 w 361950"/>
                <a:gd name="connsiteY2" fmla="*/ 74009 h 133350"/>
                <a:gd name="connsiteX3" fmla="*/ 98965 w 361950"/>
                <a:gd name="connsiteY3" fmla="*/ 133541 h 133350"/>
                <a:gd name="connsiteX4" fmla="*/ 0 w 361950"/>
                <a:gd name="connsiteY4" fmla="*/ 12153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133350">
                  <a:moveTo>
                    <a:pt x="74676" y="0"/>
                  </a:moveTo>
                  <a:cubicBezTo>
                    <a:pt x="74676" y="0"/>
                    <a:pt x="314992" y="27337"/>
                    <a:pt x="366808" y="11811"/>
                  </a:cubicBezTo>
                  <a:lnTo>
                    <a:pt x="356330" y="74009"/>
                  </a:lnTo>
                  <a:cubicBezTo>
                    <a:pt x="356330" y="74009"/>
                    <a:pt x="107728" y="133350"/>
                    <a:pt x="98965" y="133541"/>
                  </a:cubicBezTo>
                  <a:cubicBezTo>
                    <a:pt x="90202" y="133731"/>
                    <a:pt x="572" y="122873"/>
                    <a:pt x="0" y="121539"/>
                  </a:cubicBezTo>
                </a:path>
              </a:pathLst>
            </a:custGeom>
            <a:solidFill>
              <a:srgbClr val="FF2D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A3072D6-AF78-413B-B03F-4B8FB8CDB2E3}"/>
                </a:ext>
              </a:extLst>
            </p:cNvPr>
            <p:cNvSpPr/>
            <p:nvPr/>
          </p:nvSpPr>
          <p:spPr>
            <a:xfrm>
              <a:off x="4906223" y="5369858"/>
              <a:ext cx="1485900" cy="1047750"/>
            </a:xfrm>
            <a:custGeom>
              <a:avLst/>
              <a:gdLst>
                <a:gd name="connsiteX0" fmla="*/ 1488662 w 1485900"/>
                <a:gd name="connsiteY0" fmla="*/ 70727 h 1047750"/>
                <a:gd name="connsiteX1" fmla="*/ 1327690 w 1485900"/>
                <a:gd name="connsiteY1" fmla="*/ 737572 h 1047750"/>
                <a:gd name="connsiteX2" fmla="*/ 718757 w 1485900"/>
                <a:gd name="connsiteY2" fmla="*/ 1054469 h 1047750"/>
                <a:gd name="connsiteX3" fmla="*/ 442532 w 1485900"/>
                <a:gd name="connsiteY3" fmla="*/ 1029894 h 1047750"/>
                <a:gd name="connsiteX4" fmla="*/ 232505 w 1485900"/>
                <a:gd name="connsiteY4" fmla="*/ 1011130 h 1047750"/>
                <a:gd name="connsiteX5" fmla="*/ 209074 w 1485900"/>
                <a:gd name="connsiteY5" fmla="*/ 1009034 h 1047750"/>
                <a:gd name="connsiteX6" fmla="*/ 0 w 1485900"/>
                <a:gd name="connsiteY6" fmla="*/ 750050 h 1047750"/>
                <a:gd name="connsiteX7" fmla="*/ 3905 w 1485900"/>
                <a:gd name="connsiteY7" fmla="*/ 704520 h 1047750"/>
                <a:gd name="connsiteX8" fmla="*/ 174879 w 1485900"/>
                <a:gd name="connsiteY8" fmla="*/ 566408 h 1047750"/>
                <a:gd name="connsiteX9" fmla="*/ 670370 w 1485900"/>
                <a:gd name="connsiteY9" fmla="*/ 586505 h 1047750"/>
                <a:gd name="connsiteX10" fmla="*/ 1023271 w 1485900"/>
                <a:gd name="connsiteY10" fmla="*/ 427914 h 1047750"/>
                <a:gd name="connsiteX11" fmla="*/ 1353598 w 1485900"/>
                <a:gd name="connsiteY11" fmla="*/ 23959 h 1047750"/>
                <a:gd name="connsiteX12" fmla="*/ 1416368 w 1485900"/>
                <a:gd name="connsiteY12" fmla="*/ 1194 h 1047750"/>
                <a:gd name="connsiteX13" fmla="*/ 1445228 w 1485900"/>
                <a:gd name="connsiteY13" fmla="*/ 6719 h 1047750"/>
                <a:gd name="connsiteX14" fmla="*/ 1488662 w 1485900"/>
                <a:gd name="connsiteY14" fmla="*/ 70727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5900" h="1047750">
                  <a:moveTo>
                    <a:pt x="1488662" y="70727"/>
                  </a:moveTo>
                  <a:cubicBezTo>
                    <a:pt x="1461326" y="217316"/>
                    <a:pt x="1382840" y="621653"/>
                    <a:pt x="1327690" y="737572"/>
                  </a:cubicBezTo>
                  <a:cubicBezTo>
                    <a:pt x="1259777" y="880066"/>
                    <a:pt x="1043845" y="1048087"/>
                    <a:pt x="718757" y="1054469"/>
                  </a:cubicBezTo>
                  <a:lnTo>
                    <a:pt x="442532" y="1029894"/>
                  </a:lnTo>
                  <a:lnTo>
                    <a:pt x="232505" y="1011130"/>
                  </a:lnTo>
                  <a:lnTo>
                    <a:pt x="209074" y="1009034"/>
                  </a:lnTo>
                  <a:cubicBezTo>
                    <a:pt x="85249" y="982174"/>
                    <a:pt x="0" y="872636"/>
                    <a:pt x="0" y="750050"/>
                  </a:cubicBezTo>
                  <a:cubicBezTo>
                    <a:pt x="0" y="735095"/>
                    <a:pt x="1238" y="719855"/>
                    <a:pt x="3905" y="704520"/>
                  </a:cubicBezTo>
                  <a:cubicBezTo>
                    <a:pt x="18193" y="622034"/>
                    <a:pt x="91345" y="562979"/>
                    <a:pt x="174879" y="566408"/>
                  </a:cubicBezTo>
                  <a:lnTo>
                    <a:pt x="670370" y="586505"/>
                  </a:lnTo>
                  <a:cubicBezTo>
                    <a:pt x="806387" y="592030"/>
                    <a:pt x="937165" y="533261"/>
                    <a:pt x="1023271" y="427914"/>
                  </a:cubicBezTo>
                  <a:lnTo>
                    <a:pt x="1353598" y="23959"/>
                  </a:lnTo>
                  <a:cubicBezTo>
                    <a:pt x="1368743" y="5385"/>
                    <a:pt x="1392936" y="-3378"/>
                    <a:pt x="1416368" y="1194"/>
                  </a:cubicBezTo>
                  <a:lnTo>
                    <a:pt x="1445228" y="6719"/>
                  </a:lnTo>
                  <a:cubicBezTo>
                    <a:pt x="1474756" y="12529"/>
                    <a:pt x="1494282" y="41104"/>
                    <a:pt x="1488662" y="70727"/>
                  </a:cubicBezTo>
                  <a:close/>
                </a:path>
              </a:pathLst>
            </a:custGeom>
            <a:solidFill>
              <a:srgbClr val="FF2D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2A30E46-4814-419D-A715-1B65065505BD}"/>
                </a:ext>
              </a:extLst>
            </p:cNvPr>
            <p:cNvSpPr/>
            <p:nvPr/>
          </p:nvSpPr>
          <p:spPr>
            <a:xfrm>
              <a:off x="5150920" y="6399752"/>
              <a:ext cx="333375" cy="1057275"/>
            </a:xfrm>
            <a:custGeom>
              <a:avLst/>
              <a:gdLst>
                <a:gd name="connsiteX0" fmla="*/ 340233 w 333375"/>
                <a:gd name="connsiteY0" fmla="*/ 769144 h 1057275"/>
                <a:gd name="connsiteX1" fmla="*/ 283750 w 333375"/>
                <a:gd name="connsiteY1" fmla="*/ 1054322 h 1057275"/>
                <a:gd name="connsiteX2" fmla="*/ 283655 w 333375"/>
                <a:gd name="connsiteY2" fmla="*/ 1054322 h 1057275"/>
                <a:gd name="connsiteX3" fmla="*/ 176879 w 333375"/>
                <a:gd name="connsiteY3" fmla="*/ 1066705 h 1057275"/>
                <a:gd name="connsiteX4" fmla="*/ 153067 w 333375"/>
                <a:gd name="connsiteY4" fmla="*/ 638842 h 1057275"/>
                <a:gd name="connsiteX5" fmla="*/ 0 w 333375"/>
                <a:gd name="connsiteY5" fmla="*/ 48673 h 1057275"/>
                <a:gd name="connsiteX6" fmla="*/ 197739 w 333375"/>
                <a:gd name="connsiteY6" fmla="*/ 0 h 1057275"/>
                <a:gd name="connsiteX7" fmla="*/ 340233 w 333375"/>
                <a:gd name="connsiteY7" fmla="*/ 769144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375" h="1057275">
                  <a:moveTo>
                    <a:pt x="340233" y="769144"/>
                  </a:moveTo>
                  <a:cubicBezTo>
                    <a:pt x="335661" y="885539"/>
                    <a:pt x="317659" y="980313"/>
                    <a:pt x="283750" y="1054322"/>
                  </a:cubicBezTo>
                  <a:cubicBezTo>
                    <a:pt x="283750" y="1054322"/>
                    <a:pt x="283750" y="1054322"/>
                    <a:pt x="283655" y="1054322"/>
                  </a:cubicBezTo>
                  <a:cubicBezTo>
                    <a:pt x="281750" y="1054799"/>
                    <a:pt x="243840" y="1062514"/>
                    <a:pt x="176879" y="1066705"/>
                  </a:cubicBezTo>
                  <a:cubicBezTo>
                    <a:pt x="178499" y="1040606"/>
                    <a:pt x="190595" y="821436"/>
                    <a:pt x="153067" y="638842"/>
                  </a:cubicBezTo>
                  <a:cubicBezTo>
                    <a:pt x="113062" y="444341"/>
                    <a:pt x="0" y="48673"/>
                    <a:pt x="0" y="48673"/>
                  </a:cubicBezTo>
                  <a:lnTo>
                    <a:pt x="197739" y="0"/>
                  </a:lnTo>
                  <a:cubicBezTo>
                    <a:pt x="262223" y="233077"/>
                    <a:pt x="347567" y="581406"/>
                    <a:pt x="340233" y="769144"/>
                  </a:cubicBezTo>
                  <a:close/>
                </a:path>
              </a:pathLst>
            </a:custGeom>
            <a:solidFill>
              <a:srgbClr val="EA11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A1899BA-6D2B-4414-ADD9-9D90C304E238}"/>
                </a:ext>
              </a:extLst>
            </p:cNvPr>
            <p:cNvSpPr/>
            <p:nvPr/>
          </p:nvSpPr>
          <p:spPr>
            <a:xfrm>
              <a:off x="6271685" y="5095928"/>
              <a:ext cx="219075" cy="180975"/>
            </a:xfrm>
            <a:custGeom>
              <a:avLst/>
              <a:gdLst>
                <a:gd name="connsiteX0" fmla="*/ 209688 w 219075"/>
                <a:gd name="connsiteY0" fmla="*/ 59002 h 180975"/>
                <a:gd name="connsiteX1" fmla="*/ 52049 w 219075"/>
                <a:gd name="connsiteY1" fmla="*/ 179207 h 180975"/>
                <a:gd name="connsiteX2" fmla="*/ 10806 w 219075"/>
                <a:gd name="connsiteY2" fmla="*/ 173683 h 180975"/>
                <a:gd name="connsiteX3" fmla="*/ 6043 w 219075"/>
                <a:gd name="connsiteY3" fmla="*/ 167492 h 180975"/>
                <a:gd name="connsiteX4" fmla="*/ 11568 w 219075"/>
                <a:gd name="connsiteY4" fmla="*/ 126248 h 180975"/>
                <a:gd name="connsiteX5" fmla="*/ 169206 w 219075"/>
                <a:gd name="connsiteY5" fmla="*/ 6043 h 180975"/>
                <a:gd name="connsiteX6" fmla="*/ 210450 w 219075"/>
                <a:gd name="connsiteY6" fmla="*/ 11567 h 180975"/>
                <a:gd name="connsiteX7" fmla="*/ 215212 w 219075"/>
                <a:gd name="connsiteY7" fmla="*/ 17759 h 180975"/>
                <a:gd name="connsiteX8" fmla="*/ 209688 w 219075"/>
                <a:gd name="connsiteY8" fmla="*/ 5900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" h="180975">
                  <a:moveTo>
                    <a:pt x="209688" y="59002"/>
                  </a:moveTo>
                  <a:lnTo>
                    <a:pt x="52049" y="179207"/>
                  </a:lnTo>
                  <a:cubicBezTo>
                    <a:pt x="39095" y="189113"/>
                    <a:pt x="20616" y="186542"/>
                    <a:pt x="10806" y="173683"/>
                  </a:cubicBezTo>
                  <a:lnTo>
                    <a:pt x="6043" y="167492"/>
                  </a:lnTo>
                  <a:cubicBezTo>
                    <a:pt x="-3863" y="154538"/>
                    <a:pt x="-1291" y="136059"/>
                    <a:pt x="11568" y="126248"/>
                  </a:cubicBezTo>
                  <a:lnTo>
                    <a:pt x="169206" y="6043"/>
                  </a:lnTo>
                  <a:cubicBezTo>
                    <a:pt x="182160" y="-3863"/>
                    <a:pt x="200639" y="-1291"/>
                    <a:pt x="210450" y="11567"/>
                  </a:cubicBezTo>
                  <a:lnTo>
                    <a:pt x="215212" y="17759"/>
                  </a:lnTo>
                  <a:cubicBezTo>
                    <a:pt x="225118" y="30713"/>
                    <a:pt x="222642" y="49191"/>
                    <a:pt x="209688" y="59002"/>
                  </a:cubicBezTo>
                  <a:close/>
                </a:path>
              </a:pathLst>
            </a:custGeom>
            <a:solidFill>
              <a:srgbClr val="FCB7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A57E3C4-4696-45F1-95BB-E8F5B6410A5A}"/>
                </a:ext>
              </a:extLst>
            </p:cNvPr>
            <p:cNvSpPr/>
            <p:nvPr/>
          </p:nvSpPr>
          <p:spPr>
            <a:xfrm>
              <a:off x="6419936" y="5097526"/>
              <a:ext cx="66675" cy="66675"/>
            </a:xfrm>
            <a:custGeom>
              <a:avLst/>
              <a:gdLst>
                <a:gd name="connsiteX0" fmla="*/ 0 w 66675"/>
                <a:gd name="connsiteY0" fmla="*/ 20447 h 66675"/>
                <a:gd name="connsiteX1" fmla="*/ 17907 w 66675"/>
                <a:gd name="connsiteY1" fmla="*/ 6826 h 66675"/>
                <a:gd name="connsiteX2" fmla="*/ 64675 w 66675"/>
                <a:gd name="connsiteY2" fmla="*/ 13208 h 66675"/>
                <a:gd name="connsiteX3" fmla="*/ 71247 w 66675"/>
                <a:gd name="connsiteY3" fmla="*/ 37877 h 66675"/>
                <a:gd name="connsiteX4" fmla="*/ 58388 w 66675"/>
                <a:gd name="connsiteY4" fmla="*/ 59975 h 66675"/>
                <a:gd name="connsiteX5" fmla="*/ 40481 w 66675"/>
                <a:gd name="connsiteY5" fmla="*/ 73596 h 66675"/>
                <a:gd name="connsiteX6" fmla="*/ 0 w 66675"/>
                <a:gd name="connsiteY6" fmla="*/ 204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0" y="20447"/>
                  </a:moveTo>
                  <a:lnTo>
                    <a:pt x="17907" y="6826"/>
                  </a:lnTo>
                  <a:cubicBezTo>
                    <a:pt x="32575" y="-4318"/>
                    <a:pt x="53435" y="-1556"/>
                    <a:pt x="64675" y="13208"/>
                  </a:cubicBezTo>
                  <a:cubicBezTo>
                    <a:pt x="70295" y="20542"/>
                    <a:pt x="72390" y="29400"/>
                    <a:pt x="71247" y="37877"/>
                  </a:cubicBezTo>
                  <a:cubicBezTo>
                    <a:pt x="70104" y="46355"/>
                    <a:pt x="65723" y="54356"/>
                    <a:pt x="58388" y="59975"/>
                  </a:cubicBezTo>
                  <a:lnTo>
                    <a:pt x="40481" y="73596"/>
                  </a:lnTo>
                  <a:lnTo>
                    <a:pt x="0" y="20447"/>
                  </a:lnTo>
                  <a:close/>
                </a:path>
              </a:pathLst>
            </a:custGeom>
            <a:solidFill>
              <a:srgbClr val="FFD3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EA5319F-143E-4206-90CE-9F913BC7F07C}"/>
                </a:ext>
              </a:extLst>
            </p:cNvPr>
            <p:cNvSpPr/>
            <p:nvPr/>
          </p:nvSpPr>
          <p:spPr>
            <a:xfrm>
              <a:off x="6459465" y="5097494"/>
              <a:ext cx="28575" cy="38100"/>
            </a:xfrm>
            <a:custGeom>
              <a:avLst/>
              <a:gdLst>
                <a:gd name="connsiteX0" fmla="*/ 0 w 28575"/>
                <a:gd name="connsiteY0" fmla="*/ 0 h 38100"/>
                <a:gd name="connsiteX1" fmla="*/ 25146 w 28575"/>
                <a:gd name="connsiteY1" fmla="*/ 13145 h 38100"/>
                <a:gd name="connsiteX2" fmla="*/ 31718 w 28575"/>
                <a:gd name="connsiteY2" fmla="*/ 37814 h 38100"/>
                <a:gd name="connsiteX3" fmla="*/ 31147 w 28575"/>
                <a:gd name="connsiteY3" fmla="*/ 40862 h 38100"/>
                <a:gd name="connsiteX4" fmla="*/ 0 w 28575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0" y="0"/>
                  </a:moveTo>
                  <a:cubicBezTo>
                    <a:pt x="9620" y="381"/>
                    <a:pt x="18859" y="4858"/>
                    <a:pt x="25146" y="13145"/>
                  </a:cubicBezTo>
                  <a:cubicBezTo>
                    <a:pt x="30766" y="20479"/>
                    <a:pt x="32861" y="29337"/>
                    <a:pt x="31718" y="37814"/>
                  </a:cubicBezTo>
                  <a:cubicBezTo>
                    <a:pt x="31623" y="38862"/>
                    <a:pt x="31432" y="39815"/>
                    <a:pt x="31147" y="408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0D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2A290C1-0392-4F8E-923E-39822D85C40B}"/>
                </a:ext>
              </a:extLst>
            </p:cNvPr>
            <p:cNvSpPr/>
            <p:nvPr/>
          </p:nvSpPr>
          <p:spPr>
            <a:xfrm>
              <a:off x="6320847" y="5138904"/>
              <a:ext cx="142875" cy="209550"/>
            </a:xfrm>
            <a:custGeom>
              <a:avLst/>
              <a:gdLst>
                <a:gd name="connsiteX0" fmla="*/ 32318 w 142875"/>
                <a:gd name="connsiteY0" fmla="*/ 17740 h 209550"/>
                <a:gd name="connsiteX1" fmla="*/ 105280 w 142875"/>
                <a:gd name="connsiteY1" fmla="*/ 14692 h 209550"/>
                <a:gd name="connsiteX2" fmla="*/ 147952 w 142875"/>
                <a:gd name="connsiteY2" fmla="*/ 82034 h 209550"/>
                <a:gd name="connsiteX3" fmla="*/ 84325 w 142875"/>
                <a:gd name="connsiteY3" fmla="*/ 208336 h 209550"/>
                <a:gd name="connsiteX4" fmla="*/ 4886 w 142875"/>
                <a:gd name="connsiteY4" fmla="*/ 165949 h 209550"/>
                <a:gd name="connsiteX5" fmla="*/ 32318 w 142875"/>
                <a:gd name="connsiteY5" fmla="*/ 1774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209550">
                  <a:moveTo>
                    <a:pt x="32318" y="17740"/>
                  </a:moveTo>
                  <a:cubicBezTo>
                    <a:pt x="45939" y="-7025"/>
                    <a:pt x="83944" y="-3786"/>
                    <a:pt x="105280" y="14692"/>
                  </a:cubicBezTo>
                  <a:cubicBezTo>
                    <a:pt x="127092" y="33647"/>
                    <a:pt x="149571" y="59079"/>
                    <a:pt x="147952" y="82034"/>
                  </a:cubicBezTo>
                  <a:cubicBezTo>
                    <a:pt x="144808" y="125659"/>
                    <a:pt x="114709" y="192048"/>
                    <a:pt x="84325" y="208336"/>
                  </a:cubicBezTo>
                  <a:cubicBezTo>
                    <a:pt x="64513" y="218908"/>
                    <a:pt x="13363" y="204430"/>
                    <a:pt x="4886" y="165949"/>
                  </a:cubicBezTo>
                  <a:cubicBezTo>
                    <a:pt x="-2829" y="131469"/>
                    <a:pt x="-6163" y="87463"/>
                    <a:pt x="32318" y="17740"/>
                  </a:cubicBezTo>
                  <a:close/>
                </a:path>
              </a:pathLst>
            </a:custGeom>
            <a:solidFill>
              <a:srgbClr val="FFB2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037C1B6-38D4-4381-8C88-BCC160BE1D85}"/>
                </a:ext>
              </a:extLst>
            </p:cNvPr>
            <p:cNvSpPr/>
            <p:nvPr/>
          </p:nvSpPr>
          <p:spPr>
            <a:xfrm>
              <a:off x="6002412" y="7350347"/>
              <a:ext cx="133350" cy="533400"/>
            </a:xfrm>
            <a:custGeom>
              <a:avLst/>
              <a:gdLst>
                <a:gd name="connsiteX0" fmla="*/ 87102 w 133350"/>
                <a:gd name="connsiteY0" fmla="*/ 540068 h 533400"/>
                <a:gd name="connsiteX1" fmla="*/ 22046 w 133350"/>
                <a:gd name="connsiteY1" fmla="*/ 80486 h 533400"/>
                <a:gd name="connsiteX2" fmla="*/ 139870 w 133350"/>
                <a:gd name="connsiteY2" fmla="*/ 0 h 533400"/>
                <a:gd name="connsiteX3" fmla="*/ 87102 w 133350"/>
                <a:gd name="connsiteY3" fmla="*/ 540068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33400">
                  <a:moveTo>
                    <a:pt x="87102" y="540068"/>
                  </a:moveTo>
                  <a:cubicBezTo>
                    <a:pt x="11949" y="347281"/>
                    <a:pt x="-27580" y="180880"/>
                    <a:pt x="22046" y="80486"/>
                  </a:cubicBezTo>
                  <a:lnTo>
                    <a:pt x="139870" y="0"/>
                  </a:lnTo>
                  <a:cubicBezTo>
                    <a:pt x="139870" y="0"/>
                    <a:pt x="63479" y="182689"/>
                    <a:pt x="87102" y="540068"/>
                  </a:cubicBezTo>
                  <a:close/>
                </a:path>
              </a:pathLst>
            </a:custGeom>
            <a:solidFill>
              <a:srgbClr val="0808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018" y="1074599"/>
            <a:ext cx="3572635" cy="1417678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PPDH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2" y="223616"/>
            <a:ext cx="844026" cy="844026"/>
          </a:xfrm>
          <a:prstGeom prst="rect">
            <a:avLst/>
          </a:prstGeom>
        </p:spPr>
      </p:pic>
      <p:sp>
        <p:nvSpPr>
          <p:cNvPr id="99" name="Flowchart: Terminator 98"/>
          <p:cNvSpPr/>
          <p:nvPr/>
        </p:nvSpPr>
        <p:spPr>
          <a:xfrm>
            <a:off x="1482307" y="252737"/>
            <a:ext cx="9847541" cy="754832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vi-VN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NỘI </a:t>
            </a:r>
            <a:r>
              <a:rPr lang="vi-VN" b="1" dirty="0">
                <a:ea typeface="Times New Roman" panose="02020603050405020304" pitchFamily="18" charset="0"/>
                <a:cs typeface="Calibri" panose="020F0502020204030204" pitchFamily="34" charset="0"/>
              </a:rPr>
              <a:t>DUNG RLNVSP TRONG CHƯƠNG TRÌNH ĐÀO TẠO</a:t>
            </a:r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b="1" dirty="0">
                <a:ea typeface="Times New Roman" panose="02020603050405020304" pitchFamily="18" charset="0"/>
                <a:cs typeface="Calibri" panose="020F0502020204030204" pitchFamily="34" charset="0"/>
              </a:rPr>
              <a:t>NGÀNH GDMN/GDTH</a:t>
            </a:r>
            <a:endParaRPr lang="en-US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9440" r="25171" b="10461"/>
          <a:stretch/>
        </p:blipFill>
        <p:spPr>
          <a:xfrm>
            <a:off x="5371980" y="1254598"/>
            <a:ext cx="5821772" cy="5400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98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6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2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2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2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2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3" dur="2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4" dur="2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7" dur="2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8" dur="2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1" dur="2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2" dur="2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5" dur="2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6" dur="2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76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9" dur="2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0" dur="2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3" dur="2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4" dur="2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C7981F7-EF4B-4111-AD72-3498E62BC590}"/>
              </a:ext>
            </a:extLst>
          </p:cNvPr>
          <p:cNvSpPr/>
          <p:nvPr/>
        </p:nvSpPr>
        <p:spPr>
          <a:xfrm>
            <a:off x="7122160" y="-4114"/>
            <a:ext cx="5069840" cy="68621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2E9CB2-5C6E-442A-85C4-67940B4A6129}"/>
              </a:ext>
            </a:extLst>
          </p:cNvPr>
          <p:cNvGrpSpPr>
            <a:grpSpLocks noChangeAspect="1"/>
          </p:cNvGrpSpPr>
          <p:nvPr/>
        </p:nvGrpSpPr>
        <p:grpSpPr>
          <a:xfrm>
            <a:off x="1665190" y="1613586"/>
            <a:ext cx="1056955" cy="1188000"/>
            <a:chOff x="1933444" y="2506579"/>
            <a:chExt cx="1230443" cy="1382997"/>
          </a:xfrm>
        </p:grpSpPr>
        <p:grpSp>
          <p:nvGrpSpPr>
            <p:cNvPr id="23" name="组合 43">
              <a:extLst>
                <a:ext uri="{FF2B5EF4-FFF2-40B4-BE49-F238E27FC236}">
                  <a16:creationId xmlns:a16="http://schemas.microsoft.com/office/drawing/2014/main" id="{C83AB7AB-9E93-4EC5-A796-7EE3B19D3B52}"/>
                </a:ext>
              </a:extLst>
            </p:cNvPr>
            <p:cNvGrpSpPr/>
            <p:nvPr/>
          </p:nvGrpSpPr>
          <p:grpSpPr>
            <a:xfrm>
              <a:off x="1933444" y="2506579"/>
              <a:ext cx="1230443" cy="1382997"/>
              <a:chOff x="6474776" y="1019119"/>
              <a:chExt cx="1230443" cy="1382997"/>
            </a:xfrm>
          </p:grpSpPr>
          <p:sp>
            <p:nvSpPr>
              <p:cNvPr id="25" name="任意多边形 44">
                <a:extLst>
                  <a:ext uri="{FF2B5EF4-FFF2-40B4-BE49-F238E27FC236}">
                    <a16:creationId xmlns:a16="http://schemas.microsoft.com/office/drawing/2014/main" id="{5100B239-8EE9-4E42-972D-2E7B12143902}"/>
                  </a:ext>
                </a:extLst>
              </p:cNvPr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50000"/>
                    </a:scheme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圆角矩形 45">
                <a:extLst>
                  <a:ext uri="{FF2B5EF4-FFF2-40B4-BE49-F238E27FC236}">
                    <a16:creationId xmlns:a16="http://schemas.microsoft.com/office/drawing/2014/main" id="{D6C4BD97-A7CA-48DD-ADD9-6CF939ACCC0C}"/>
                  </a:ext>
                </a:extLst>
              </p:cNvPr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任意多边形 46">
                <a:extLst>
                  <a:ext uri="{FF2B5EF4-FFF2-40B4-BE49-F238E27FC236}">
                    <a16:creationId xmlns:a16="http://schemas.microsoft.com/office/drawing/2014/main" id="{04359B75-E3E6-4675-AD7F-A74AD849CE23}"/>
                  </a:ext>
                </a:extLst>
              </p:cNvPr>
              <p:cNvSpPr/>
              <p:nvPr/>
            </p:nvSpPr>
            <p:spPr>
              <a:xfrm rot="2760000">
                <a:off x="6517262" y="1296982"/>
                <a:ext cx="1298064" cy="912203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50000"/>
                    </a:scheme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圆角矩形 47">
                <a:extLst>
                  <a:ext uri="{FF2B5EF4-FFF2-40B4-BE49-F238E27FC236}">
                    <a16:creationId xmlns:a16="http://schemas.microsoft.com/office/drawing/2014/main" id="{9F114652-BFAD-42DE-B467-E32C6C911305}"/>
                  </a:ext>
                </a:extLst>
              </p:cNvPr>
              <p:cNvSpPr/>
              <p:nvPr/>
            </p:nvSpPr>
            <p:spPr>
              <a:xfrm>
                <a:off x="6541254" y="1085597"/>
                <a:ext cx="536016" cy="536017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4" name="文本框 2">
              <a:extLst>
                <a:ext uri="{FF2B5EF4-FFF2-40B4-BE49-F238E27FC236}">
                  <a16:creationId xmlns:a16="http://schemas.microsoft.com/office/drawing/2014/main" id="{6381E11B-5A14-45E5-9621-8F1BA64A7DC5}"/>
                </a:ext>
              </a:extLst>
            </p:cNvPr>
            <p:cNvSpPr txBox="1"/>
            <p:nvPr/>
          </p:nvSpPr>
          <p:spPr>
            <a:xfrm>
              <a:off x="1960653" y="2533904"/>
              <a:ext cx="615735" cy="60910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 defTabSz="1219170"/>
              <a:r>
                <a:rPr lang="en-US" altLang="zh-CN" sz="2800" b="1" dirty="0">
                  <a:solidFill>
                    <a:srgbClr val="00B050"/>
                  </a:solidFill>
                  <a:latin typeface="Helvetica" panose="020B0604020202030204" pitchFamily="34" charset="0"/>
                  <a:ea typeface="宋体" panose="02010600030101010101" pitchFamily="2" charset="-122"/>
                </a:rPr>
                <a:t>3</a:t>
              </a:r>
              <a:endParaRPr lang="zh-CN" altLang="en-US" sz="3600" b="1" dirty="0">
                <a:solidFill>
                  <a:srgbClr val="00B050"/>
                </a:solidFill>
                <a:latin typeface="Helvetica" panose="020B0604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549E6A-8A49-42EB-93CE-84B926AA64B8}"/>
              </a:ext>
            </a:extLst>
          </p:cNvPr>
          <p:cNvGrpSpPr>
            <a:grpSpLocks noChangeAspect="1"/>
          </p:cNvGrpSpPr>
          <p:nvPr/>
        </p:nvGrpSpPr>
        <p:grpSpPr>
          <a:xfrm>
            <a:off x="508445" y="-1075198"/>
            <a:ext cx="1056955" cy="1188000"/>
            <a:chOff x="1933444" y="2506579"/>
            <a:chExt cx="1230443" cy="1382997"/>
          </a:xfrm>
        </p:grpSpPr>
        <p:grpSp>
          <p:nvGrpSpPr>
            <p:cNvPr id="40" name="组合 43">
              <a:extLst>
                <a:ext uri="{FF2B5EF4-FFF2-40B4-BE49-F238E27FC236}">
                  <a16:creationId xmlns:a16="http://schemas.microsoft.com/office/drawing/2014/main" id="{EE5A02C4-A7D7-4CE2-B64E-93F251E1669A}"/>
                </a:ext>
              </a:extLst>
            </p:cNvPr>
            <p:cNvGrpSpPr/>
            <p:nvPr/>
          </p:nvGrpSpPr>
          <p:grpSpPr>
            <a:xfrm>
              <a:off x="1933444" y="2506579"/>
              <a:ext cx="1230443" cy="1382997"/>
              <a:chOff x="6474776" y="1019119"/>
              <a:chExt cx="1230443" cy="1382997"/>
            </a:xfrm>
          </p:grpSpPr>
          <p:sp>
            <p:nvSpPr>
              <p:cNvPr id="42" name="任意多边形 44">
                <a:extLst>
                  <a:ext uri="{FF2B5EF4-FFF2-40B4-BE49-F238E27FC236}">
                    <a16:creationId xmlns:a16="http://schemas.microsoft.com/office/drawing/2014/main" id="{686BABD8-D637-44A5-A872-0B182F9F9B7B}"/>
                  </a:ext>
                </a:extLst>
              </p:cNvPr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50000"/>
                    </a:scheme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圆角矩形 45">
                <a:extLst>
                  <a:ext uri="{FF2B5EF4-FFF2-40B4-BE49-F238E27FC236}">
                    <a16:creationId xmlns:a16="http://schemas.microsoft.com/office/drawing/2014/main" id="{39FCD910-288F-471D-8DA5-429B75498450}"/>
                  </a:ext>
                </a:extLst>
              </p:cNvPr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任意多边形 46">
                <a:extLst>
                  <a:ext uri="{FF2B5EF4-FFF2-40B4-BE49-F238E27FC236}">
                    <a16:creationId xmlns:a16="http://schemas.microsoft.com/office/drawing/2014/main" id="{13384117-3065-4652-9CB0-579ECBA764C5}"/>
                  </a:ext>
                </a:extLst>
              </p:cNvPr>
              <p:cNvSpPr/>
              <p:nvPr/>
            </p:nvSpPr>
            <p:spPr>
              <a:xfrm rot="2760000">
                <a:off x="6517262" y="1296982"/>
                <a:ext cx="1298064" cy="912203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50000"/>
                    </a:scheme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圆角矩形 47">
                <a:extLst>
                  <a:ext uri="{FF2B5EF4-FFF2-40B4-BE49-F238E27FC236}">
                    <a16:creationId xmlns:a16="http://schemas.microsoft.com/office/drawing/2014/main" id="{AE8D492C-DE3C-46C4-AEE8-792B1BE60751}"/>
                  </a:ext>
                </a:extLst>
              </p:cNvPr>
              <p:cNvSpPr/>
              <p:nvPr/>
            </p:nvSpPr>
            <p:spPr>
              <a:xfrm>
                <a:off x="6541254" y="1085597"/>
                <a:ext cx="536016" cy="536017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Helvetica" panose="020B0604020202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" name="文本框 2">
              <a:extLst>
                <a:ext uri="{FF2B5EF4-FFF2-40B4-BE49-F238E27FC236}">
                  <a16:creationId xmlns:a16="http://schemas.microsoft.com/office/drawing/2014/main" id="{46D23C5C-5541-454D-BE3E-73AD2FFEDBB9}"/>
                </a:ext>
              </a:extLst>
            </p:cNvPr>
            <p:cNvSpPr txBox="1"/>
            <p:nvPr/>
          </p:nvSpPr>
          <p:spPr>
            <a:xfrm>
              <a:off x="1960653" y="2533904"/>
              <a:ext cx="615735" cy="60910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 defTabSz="1219170"/>
              <a:r>
                <a:rPr lang="en-US" altLang="zh-CN" sz="2800" b="1">
                  <a:solidFill>
                    <a:srgbClr val="00B0F0"/>
                  </a:solidFill>
                  <a:latin typeface="Helvetica" panose="020B0604020202030204" pitchFamily="34" charset="0"/>
                  <a:ea typeface="宋体" panose="02010600030101010101" pitchFamily="2" charset="-122"/>
                </a:rPr>
                <a:t>2</a:t>
              </a:r>
              <a:endParaRPr lang="zh-CN" altLang="en-US" sz="3600" b="1" dirty="0">
                <a:solidFill>
                  <a:srgbClr val="00B0F0"/>
                </a:solidFill>
                <a:latin typeface="Helvetica" panose="020B0604020202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A8F06D0-82BF-4835-A018-E9100F08F9AF}"/>
              </a:ext>
            </a:extLst>
          </p:cNvPr>
          <p:cNvSpPr txBox="1"/>
          <p:nvPr/>
        </p:nvSpPr>
        <p:spPr>
          <a:xfrm>
            <a:off x="1295340" y="-1267170"/>
            <a:ext cx="3537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ker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các học phần Lý luận và PPDH </a:t>
            </a:r>
            <a:endParaRPr kumimoji="0" lang="vi-VN" sz="2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4945" y="1637059"/>
            <a:ext cx="7032256" cy="540084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NVSP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" y="130517"/>
            <a:ext cx="844026" cy="844026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1665190" y="418202"/>
            <a:ext cx="9847541" cy="754832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vi-VN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NỘI </a:t>
            </a:r>
            <a:r>
              <a:rPr lang="vi-VN" b="1" dirty="0">
                <a:ea typeface="Times New Roman" panose="02020603050405020304" pitchFamily="18" charset="0"/>
                <a:cs typeface="Calibri" panose="020F0502020204030204" pitchFamily="34" charset="0"/>
              </a:rPr>
              <a:t>DUNG RLNVSP TRONG CHƯƠNG TRÌNH ĐÀO TẠO</a:t>
            </a:r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b="1" dirty="0">
                <a:ea typeface="Times New Roman" panose="02020603050405020304" pitchFamily="18" charset="0"/>
                <a:cs typeface="Calibri" panose="020F0502020204030204" pitchFamily="34" charset="0"/>
              </a:rPr>
              <a:t>NGÀNH GDMN/GDTH</a:t>
            </a:r>
            <a:endParaRPr lang="en-US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t="7173" r="6666" b="32828"/>
          <a:stretch/>
        </p:blipFill>
        <p:spPr>
          <a:xfrm>
            <a:off x="1453204" y="2494458"/>
            <a:ext cx="9152708" cy="3788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77468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328BA6-28B3-4952-9D71-7E4C08CC5257}"/>
              </a:ext>
            </a:extLst>
          </p:cNvPr>
          <p:cNvSpPr txBox="1"/>
          <p:nvPr/>
        </p:nvSpPr>
        <p:spPr>
          <a:xfrm>
            <a:off x="554581" y="912786"/>
            <a:ext cx="10591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77423A-050D-4DE6-ABFB-878630DF6A98}"/>
              </a:ext>
            </a:extLst>
          </p:cNvPr>
          <p:cNvSpPr txBox="1"/>
          <p:nvPr/>
        </p:nvSpPr>
        <p:spPr>
          <a:xfrm>
            <a:off x="949124" y="254154"/>
            <a:ext cx="10297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MỘT SỐ KINH NGHIỆM VỀ RLNVSP</a:t>
            </a:r>
          </a:p>
        </p:txBody>
      </p:sp>
      <p:grpSp>
        <p:nvGrpSpPr>
          <p:cNvPr id="17" name="Đồ họa 2">
            <a:extLst>
              <a:ext uri="{FF2B5EF4-FFF2-40B4-BE49-F238E27FC236}">
                <a16:creationId xmlns:a16="http://schemas.microsoft.com/office/drawing/2014/main" id="{52012127-1534-4A15-97EA-64B506F2659F}"/>
              </a:ext>
            </a:extLst>
          </p:cNvPr>
          <p:cNvGrpSpPr/>
          <p:nvPr/>
        </p:nvGrpSpPr>
        <p:grpSpPr>
          <a:xfrm>
            <a:off x="0" y="1752600"/>
            <a:ext cx="2502255" cy="4719333"/>
            <a:chOff x="3033617" y="1885626"/>
            <a:chExt cx="1435588" cy="2707566"/>
          </a:xfrm>
        </p:grpSpPr>
        <p:sp>
          <p:nvSpPr>
            <p:cNvPr id="18" name="Hình tự do: Hình 34">
              <a:extLst>
                <a:ext uri="{FF2B5EF4-FFF2-40B4-BE49-F238E27FC236}">
                  <a16:creationId xmlns:a16="http://schemas.microsoft.com/office/drawing/2014/main" id="{C586419D-90EE-41DB-8649-D8B2E34E808B}"/>
                </a:ext>
              </a:extLst>
            </p:cNvPr>
            <p:cNvSpPr/>
            <p:nvPr/>
          </p:nvSpPr>
          <p:spPr>
            <a:xfrm>
              <a:off x="3776929" y="3899020"/>
              <a:ext cx="692276" cy="694172"/>
            </a:xfrm>
            <a:custGeom>
              <a:avLst/>
              <a:gdLst>
                <a:gd name="connsiteX0" fmla="*/ 0 w 692276"/>
                <a:gd name="connsiteY0" fmla="*/ 1029 h 694172"/>
                <a:gd name="connsiteX1" fmla="*/ 692277 w 692276"/>
                <a:gd name="connsiteY1" fmla="*/ 0 h 694172"/>
                <a:gd name="connsiteX2" fmla="*/ 692277 w 692276"/>
                <a:gd name="connsiteY2" fmla="*/ 694172 h 694172"/>
                <a:gd name="connsiteX3" fmla="*/ 0 w 692276"/>
                <a:gd name="connsiteY3" fmla="*/ 694172 h 6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276" h="694172">
                  <a:moveTo>
                    <a:pt x="0" y="1029"/>
                  </a:moveTo>
                  <a:lnTo>
                    <a:pt x="692277" y="0"/>
                  </a:lnTo>
                  <a:lnTo>
                    <a:pt x="692277" y="694172"/>
                  </a:lnTo>
                  <a:lnTo>
                    <a:pt x="0" y="694172"/>
                  </a:lnTo>
                  <a:close/>
                </a:path>
              </a:pathLst>
            </a:custGeom>
            <a:solidFill>
              <a:srgbClr val="2085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Hình tự do: Hình 36">
              <a:extLst>
                <a:ext uri="{FF2B5EF4-FFF2-40B4-BE49-F238E27FC236}">
                  <a16:creationId xmlns:a16="http://schemas.microsoft.com/office/drawing/2014/main" id="{4E3DF776-31B8-4F75-935B-90B9A3AEC3A0}"/>
                </a:ext>
              </a:extLst>
            </p:cNvPr>
            <p:cNvSpPr/>
            <p:nvPr/>
          </p:nvSpPr>
          <p:spPr>
            <a:xfrm>
              <a:off x="3033617" y="2292619"/>
              <a:ext cx="1259033" cy="396011"/>
            </a:xfrm>
            <a:custGeom>
              <a:avLst/>
              <a:gdLst>
                <a:gd name="connsiteX0" fmla="*/ 1259034 w 1259033"/>
                <a:gd name="connsiteY0" fmla="*/ 0 h 396011"/>
                <a:gd name="connsiteX1" fmla="*/ 0 w 1259033"/>
                <a:gd name="connsiteY1" fmla="*/ 0 h 396011"/>
                <a:gd name="connsiteX2" fmla="*/ 0 w 1259033"/>
                <a:gd name="connsiteY2" fmla="*/ 266167 h 396011"/>
                <a:gd name="connsiteX3" fmla="*/ 129845 w 1259033"/>
                <a:gd name="connsiteY3" fmla="*/ 396011 h 396011"/>
                <a:gd name="connsiteX4" fmla="*/ 1259034 w 1259033"/>
                <a:gd name="connsiteY4" fmla="*/ 396011 h 396011"/>
                <a:gd name="connsiteX5" fmla="*/ 1259034 w 1259033"/>
                <a:gd name="connsiteY5" fmla="*/ 0 h 3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033" h="396011">
                  <a:moveTo>
                    <a:pt x="1259034" y="0"/>
                  </a:moveTo>
                  <a:lnTo>
                    <a:pt x="0" y="0"/>
                  </a:lnTo>
                  <a:lnTo>
                    <a:pt x="0" y="266167"/>
                  </a:lnTo>
                  <a:cubicBezTo>
                    <a:pt x="0" y="337880"/>
                    <a:pt x="58131" y="396011"/>
                    <a:pt x="129845" y="396011"/>
                  </a:cubicBezTo>
                  <a:lnTo>
                    <a:pt x="1259034" y="396011"/>
                  </a:lnTo>
                  <a:lnTo>
                    <a:pt x="1259034" y="0"/>
                  </a:lnTo>
                  <a:close/>
                </a:path>
              </a:pathLst>
            </a:custGeom>
            <a:solidFill>
              <a:srgbClr val="2085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Đồ họa 2">
              <a:extLst>
                <a:ext uri="{FF2B5EF4-FFF2-40B4-BE49-F238E27FC236}">
                  <a16:creationId xmlns:a16="http://schemas.microsoft.com/office/drawing/2014/main" id="{C6D469F2-657D-47D2-8128-FCFC9EB246E8}"/>
                </a:ext>
              </a:extLst>
            </p:cNvPr>
            <p:cNvGrpSpPr/>
            <p:nvPr/>
          </p:nvGrpSpPr>
          <p:grpSpPr>
            <a:xfrm>
              <a:off x="3169100" y="1885626"/>
              <a:ext cx="1267891" cy="2674210"/>
              <a:chOff x="3169100" y="1885626"/>
              <a:chExt cx="1267891" cy="2674210"/>
            </a:xfrm>
            <a:solidFill>
              <a:srgbClr val="FFFFFF"/>
            </a:solidFill>
          </p:grpSpPr>
          <p:sp>
            <p:nvSpPr>
              <p:cNvPr id="24" name="Hình tự do: Hình 38">
                <a:extLst>
                  <a:ext uri="{FF2B5EF4-FFF2-40B4-BE49-F238E27FC236}">
                    <a16:creationId xmlns:a16="http://schemas.microsoft.com/office/drawing/2014/main" id="{0C6FA9C8-AF00-42E8-847F-076F93B92CC2}"/>
                  </a:ext>
                </a:extLst>
              </p:cNvPr>
              <p:cNvSpPr/>
              <p:nvPr/>
            </p:nvSpPr>
            <p:spPr>
              <a:xfrm>
                <a:off x="3176539" y="1893065"/>
                <a:ext cx="1253023" cy="2659341"/>
              </a:xfrm>
              <a:custGeom>
                <a:avLst/>
                <a:gdLst>
                  <a:gd name="connsiteX0" fmla="*/ 0 w 1253023"/>
                  <a:gd name="connsiteY0" fmla="*/ 0 h 2659341"/>
                  <a:gd name="connsiteX1" fmla="*/ 1253023 w 1253023"/>
                  <a:gd name="connsiteY1" fmla="*/ 0 h 2659341"/>
                  <a:gd name="connsiteX2" fmla="*/ 1253023 w 1253023"/>
                  <a:gd name="connsiteY2" fmla="*/ 2659342 h 2659341"/>
                  <a:gd name="connsiteX3" fmla="*/ 0 w 1253023"/>
                  <a:gd name="connsiteY3" fmla="*/ 2659342 h 26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3023" h="2659341">
                    <a:moveTo>
                      <a:pt x="0" y="0"/>
                    </a:moveTo>
                    <a:lnTo>
                      <a:pt x="1253023" y="0"/>
                    </a:lnTo>
                    <a:lnTo>
                      <a:pt x="1253023" y="2659342"/>
                    </a:lnTo>
                    <a:lnTo>
                      <a:pt x="0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Hình tự do: Hình 39">
                <a:extLst>
                  <a:ext uri="{FF2B5EF4-FFF2-40B4-BE49-F238E27FC236}">
                    <a16:creationId xmlns:a16="http://schemas.microsoft.com/office/drawing/2014/main" id="{CCBD62A1-4E07-47FF-B324-1D5CD900F02E}"/>
                  </a:ext>
                </a:extLst>
              </p:cNvPr>
              <p:cNvSpPr/>
              <p:nvPr/>
            </p:nvSpPr>
            <p:spPr>
              <a:xfrm>
                <a:off x="3176539" y="1893065"/>
                <a:ext cx="1253023" cy="2659341"/>
              </a:xfrm>
              <a:custGeom>
                <a:avLst/>
                <a:gdLst>
                  <a:gd name="connsiteX0" fmla="*/ 0 w 1253023"/>
                  <a:gd name="connsiteY0" fmla="*/ 0 h 2659341"/>
                  <a:gd name="connsiteX1" fmla="*/ 1253023 w 1253023"/>
                  <a:gd name="connsiteY1" fmla="*/ 0 h 2659341"/>
                  <a:gd name="connsiteX2" fmla="*/ 1253023 w 1253023"/>
                  <a:gd name="connsiteY2" fmla="*/ 2659342 h 2659341"/>
                  <a:gd name="connsiteX3" fmla="*/ 0 w 1253023"/>
                  <a:gd name="connsiteY3" fmla="*/ 2659342 h 26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3023" h="2659341">
                    <a:moveTo>
                      <a:pt x="0" y="0"/>
                    </a:moveTo>
                    <a:lnTo>
                      <a:pt x="1253023" y="0"/>
                    </a:lnTo>
                    <a:lnTo>
                      <a:pt x="1253023" y="2659342"/>
                    </a:lnTo>
                    <a:lnTo>
                      <a:pt x="0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  <a:effectLst>
                <a:outerShdw blurRad="406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buClr>
                    <a:srgbClr val="FFFFFF"/>
                  </a:buClr>
                  <a:buSzPts val="1400"/>
                </a:pPr>
                <a:r>
                  <a:rPr lang="pt-BR" sz="2400" b="1" kern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lang="pt-BR" sz="2400" b="1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Hình tự do: Hình 40">
                <a:extLst>
                  <a:ext uri="{FF2B5EF4-FFF2-40B4-BE49-F238E27FC236}">
                    <a16:creationId xmlns:a16="http://schemas.microsoft.com/office/drawing/2014/main" id="{AEA448CD-8082-4B26-A52B-941D25096714}"/>
                  </a:ext>
                </a:extLst>
              </p:cNvPr>
              <p:cNvSpPr/>
              <p:nvPr/>
            </p:nvSpPr>
            <p:spPr>
              <a:xfrm>
                <a:off x="3169100" y="1885626"/>
                <a:ext cx="1267891" cy="2674210"/>
              </a:xfrm>
              <a:custGeom>
                <a:avLst/>
                <a:gdLst>
                  <a:gd name="connsiteX0" fmla="*/ 1267892 w 1267891"/>
                  <a:gd name="connsiteY0" fmla="*/ 2674210 h 2674210"/>
                  <a:gd name="connsiteX1" fmla="*/ 0 w 1267891"/>
                  <a:gd name="connsiteY1" fmla="*/ 2674210 h 2674210"/>
                  <a:gd name="connsiteX2" fmla="*/ 0 w 1267891"/>
                  <a:gd name="connsiteY2" fmla="*/ 0 h 2674210"/>
                  <a:gd name="connsiteX3" fmla="*/ 1267892 w 1267891"/>
                  <a:gd name="connsiteY3" fmla="*/ 0 h 2674210"/>
                  <a:gd name="connsiteX4" fmla="*/ 1267892 w 1267891"/>
                  <a:gd name="connsiteY4" fmla="*/ 2674210 h 2674210"/>
                  <a:gd name="connsiteX5" fmla="*/ 14869 w 1267891"/>
                  <a:gd name="connsiteY5" fmla="*/ 2659342 h 2674210"/>
                  <a:gd name="connsiteX6" fmla="*/ 1253014 w 1267891"/>
                  <a:gd name="connsiteY6" fmla="*/ 2659342 h 2674210"/>
                  <a:gd name="connsiteX7" fmla="*/ 1253014 w 1267891"/>
                  <a:gd name="connsiteY7" fmla="*/ 14868 h 2674210"/>
                  <a:gd name="connsiteX8" fmla="*/ 14869 w 1267891"/>
                  <a:gd name="connsiteY8" fmla="*/ 14868 h 2674210"/>
                  <a:gd name="connsiteX9" fmla="*/ 14869 w 1267891"/>
                  <a:gd name="connsiteY9" fmla="*/ 2659342 h 267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7891" h="2674210">
                    <a:moveTo>
                      <a:pt x="1267892" y="2674210"/>
                    </a:moveTo>
                    <a:lnTo>
                      <a:pt x="0" y="2674210"/>
                    </a:lnTo>
                    <a:lnTo>
                      <a:pt x="0" y="0"/>
                    </a:lnTo>
                    <a:lnTo>
                      <a:pt x="1267892" y="0"/>
                    </a:lnTo>
                    <a:lnTo>
                      <a:pt x="1267892" y="2674210"/>
                    </a:lnTo>
                    <a:close/>
                    <a:moveTo>
                      <a:pt x="14869" y="2659342"/>
                    </a:moveTo>
                    <a:lnTo>
                      <a:pt x="1253014" y="2659342"/>
                    </a:lnTo>
                    <a:lnTo>
                      <a:pt x="1253014" y="14868"/>
                    </a:lnTo>
                    <a:lnTo>
                      <a:pt x="14869" y="14868"/>
                    </a:lnTo>
                    <a:lnTo>
                      <a:pt x="14869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Hình tự do: Hình 43">
              <a:extLst>
                <a:ext uri="{FF2B5EF4-FFF2-40B4-BE49-F238E27FC236}">
                  <a16:creationId xmlns:a16="http://schemas.microsoft.com/office/drawing/2014/main" id="{AC5DE357-A514-4790-8444-E79BFD47CBB6}"/>
                </a:ext>
              </a:extLst>
            </p:cNvPr>
            <p:cNvSpPr/>
            <p:nvPr/>
          </p:nvSpPr>
          <p:spPr>
            <a:xfrm>
              <a:off x="3033617" y="2061819"/>
              <a:ext cx="1259033" cy="508158"/>
            </a:xfrm>
            <a:custGeom>
              <a:avLst/>
              <a:gdLst>
                <a:gd name="connsiteX0" fmla="*/ 129845 w 1259033"/>
                <a:gd name="connsiteY0" fmla="*/ 0 h 508158"/>
                <a:gd name="connsiteX1" fmla="*/ 0 w 1259033"/>
                <a:gd name="connsiteY1" fmla="*/ 129845 h 508158"/>
                <a:gd name="connsiteX2" fmla="*/ 0 w 1259033"/>
                <a:gd name="connsiteY2" fmla="*/ 508159 h 508158"/>
                <a:gd name="connsiteX3" fmla="*/ 112138 w 1259033"/>
                <a:gd name="connsiteY3" fmla="*/ 396021 h 508158"/>
                <a:gd name="connsiteX4" fmla="*/ 135998 w 1259033"/>
                <a:gd name="connsiteY4" fmla="*/ 396021 h 508158"/>
                <a:gd name="connsiteX5" fmla="*/ 206635 w 1259033"/>
                <a:gd name="connsiteY5" fmla="*/ 396021 h 508158"/>
                <a:gd name="connsiteX6" fmla="*/ 1061028 w 1259033"/>
                <a:gd name="connsiteY6" fmla="*/ 396021 h 508158"/>
                <a:gd name="connsiteX7" fmla="*/ 1259034 w 1259033"/>
                <a:gd name="connsiteY7" fmla="*/ 198015 h 508158"/>
                <a:gd name="connsiteX8" fmla="*/ 1259034 w 1259033"/>
                <a:gd name="connsiteY8" fmla="*/ 198015 h 508158"/>
                <a:gd name="connsiteX9" fmla="*/ 1061028 w 1259033"/>
                <a:gd name="connsiteY9" fmla="*/ 10 h 508158"/>
                <a:gd name="connsiteX10" fmla="*/ 129845 w 1259033"/>
                <a:gd name="connsiteY10" fmla="*/ 10 h 50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033" h="508158">
                  <a:moveTo>
                    <a:pt x="129845" y="0"/>
                  </a:moveTo>
                  <a:cubicBezTo>
                    <a:pt x="58131" y="0"/>
                    <a:pt x="0" y="58131"/>
                    <a:pt x="0" y="129845"/>
                  </a:cubicBezTo>
                  <a:lnTo>
                    <a:pt x="0" y="508159"/>
                  </a:lnTo>
                  <a:cubicBezTo>
                    <a:pt x="0" y="446227"/>
                    <a:pt x="50206" y="396021"/>
                    <a:pt x="112138" y="396021"/>
                  </a:cubicBezTo>
                  <a:lnTo>
                    <a:pt x="135998" y="396021"/>
                  </a:lnTo>
                  <a:lnTo>
                    <a:pt x="206635" y="396021"/>
                  </a:lnTo>
                  <a:lnTo>
                    <a:pt x="1061028" y="396021"/>
                  </a:lnTo>
                  <a:cubicBezTo>
                    <a:pt x="1170384" y="396021"/>
                    <a:pt x="1259034" y="307372"/>
                    <a:pt x="1259034" y="198015"/>
                  </a:cubicBezTo>
                  <a:lnTo>
                    <a:pt x="1259034" y="198015"/>
                  </a:lnTo>
                  <a:cubicBezTo>
                    <a:pt x="1259034" y="88659"/>
                    <a:pt x="1170384" y="10"/>
                    <a:pt x="1061028" y="10"/>
                  </a:cubicBezTo>
                  <a:lnTo>
                    <a:pt x="129845" y="10"/>
                  </a:lnTo>
                  <a:close/>
                </a:path>
              </a:pathLst>
            </a:custGeom>
            <a:solidFill>
              <a:srgbClr val="3DFFC8"/>
            </a:solidFill>
            <a:ln w="9525" cap="flat">
              <a:noFill/>
              <a:prstDash val="solid"/>
              <a:miter/>
            </a:ln>
          </p:spPr>
          <p:txBody>
            <a:bodyPr rtlCol="0" anchor="t" anchorCtr="1"/>
            <a:lstStyle/>
            <a:p>
              <a:r>
                <a:rPr lang="vi-VN" sz="4000" b="1"/>
                <a:t>1</a:t>
              </a:r>
              <a:endParaRPr lang="en-US" sz="4000" b="1"/>
            </a:p>
          </p:txBody>
        </p:sp>
        <p:sp>
          <p:nvSpPr>
            <p:cNvPr id="22" name="Hình tự do: Hình 51">
              <a:extLst>
                <a:ext uri="{FF2B5EF4-FFF2-40B4-BE49-F238E27FC236}">
                  <a16:creationId xmlns:a16="http://schemas.microsoft.com/office/drawing/2014/main" id="{D43968EC-3BFC-4398-B4A6-3E5D97004C45}"/>
                </a:ext>
              </a:extLst>
            </p:cNvPr>
            <p:cNvSpPr/>
            <p:nvPr/>
          </p:nvSpPr>
          <p:spPr>
            <a:xfrm>
              <a:off x="3351790" y="3054798"/>
              <a:ext cx="909943" cy="909985"/>
            </a:xfrm>
            <a:custGeom>
              <a:avLst/>
              <a:gdLst>
                <a:gd name="connsiteX0" fmla="*/ 909942 w 909943"/>
                <a:gd name="connsiteY0" fmla="*/ 455012 h 909985"/>
                <a:gd name="connsiteX1" fmla="*/ 876138 w 909943"/>
                <a:gd name="connsiteY1" fmla="*/ 627919 h 909985"/>
                <a:gd name="connsiteX2" fmla="*/ 778536 w 909943"/>
                <a:gd name="connsiteY2" fmla="*/ 774862 h 909985"/>
                <a:gd name="connsiteX3" fmla="*/ 632279 w 909943"/>
                <a:gd name="connsiteY3" fmla="*/ 874112 h 909985"/>
                <a:gd name="connsiteX4" fmla="*/ 458686 w 909943"/>
                <a:gd name="connsiteY4" fmla="*/ 909974 h 909985"/>
                <a:gd name="connsiteX5" fmla="*/ 284036 w 909943"/>
                <a:gd name="connsiteY5" fmla="*/ 876665 h 909985"/>
                <a:gd name="connsiteX6" fmla="*/ 135112 w 909943"/>
                <a:gd name="connsiteY6" fmla="*/ 778586 h 909985"/>
                <a:gd name="connsiteX7" fmla="*/ 35366 w 909943"/>
                <a:gd name="connsiteY7" fmla="*/ 630348 h 909985"/>
                <a:gd name="connsiteX8" fmla="*/ 0 w 909943"/>
                <a:gd name="connsiteY8" fmla="*/ 455012 h 909985"/>
                <a:gd name="connsiteX9" fmla="*/ 35338 w 909943"/>
                <a:gd name="connsiteY9" fmla="*/ 279657 h 909985"/>
                <a:gd name="connsiteX10" fmla="*/ 135084 w 909943"/>
                <a:gd name="connsiteY10" fmla="*/ 131419 h 909985"/>
                <a:gd name="connsiteX11" fmla="*/ 284007 w 909943"/>
                <a:gd name="connsiteY11" fmla="*/ 33321 h 909985"/>
                <a:gd name="connsiteX12" fmla="*/ 458676 w 909943"/>
                <a:gd name="connsiteY12" fmla="*/ 12 h 909985"/>
                <a:gd name="connsiteX13" fmla="*/ 632279 w 909943"/>
                <a:gd name="connsiteY13" fmla="*/ 35874 h 909985"/>
                <a:gd name="connsiteX14" fmla="*/ 778526 w 909943"/>
                <a:gd name="connsiteY14" fmla="*/ 135143 h 909985"/>
                <a:gd name="connsiteX15" fmla="*/ 876129 w 909943"/>
                <a:gd name="connsiteY15" fmla="*/ 282086 h 909985"/>
                <a:gd name="connsiteX16" fmla="*/ 909942 w 909943"/>
                <a:gd name="connsiteY16" fmla="*/ 455012 h 909985"/>
                <a:gd name="connsiteX17" fmla="*/ 909942 w 909943"/>
                <a:gd name="connsiteY17" fmla="*/ 455012 h 909985"/>
                <a:gd name="connsiteX18" fmla="*/ 875138 w 909943"/>
                <a:gd name="connsiteY18" fmla="*/ 282514 h 909985"/>
                <a:gd name="connsiteX19" fmla="*/ 777002 w 909943"/>
                <a:gd name="connsiteY19" fmla="*/ 136687 h 909985"/>
                <a:gd name="connsiteX20" fmla="*/ 630488 w 909943"/>
                <a:gd name="connsiteY20" fmla="*/ 40227 h 909985"/>
                <a:gd name="connsiteX21" fmla="*/ 458676 w 909943"/>
                <a:gd name="connsiteY21" fmla="*/ 7489 h 909985"/>
                <a:gd name="connsiteX22" fmla="*/ 287931 w 909943"/>
                <a:gd name="connsiteY22" fmla="*/ 42789 h 909985"/>
                <a:gd name="connsiteX23" fmla="*/ 144085 w 909943"/>
                <a:gd name="connsiteY23" fmla="*/ 140430 h 909985"/>
                <a:gd name="connsiteX24" fmla="*/ 48092 w 909943"/>
                <a:gd name="connsiteY24" fmla="*/ 284953 h 909985"/>
                <a:gd name="connsiteX25" fmla="*/ 14830 w 909943"/>
                <a:gd name="connsiteY25" fmla="*/ 455012 h 909985"/>
                <a:gd name="connsiteX26" fmla="*/ 48073 w 909943"/>
                <a:gd name="connsiteY26" fmla="*/ 625081 h 909985"/>
                <a:gd name="connsiteX27" fmla="*/ 144075 w 909943"/>
                <a:gd name="connsiteY27" fmla="*/ 769613 h 909985"/>
                <a:gd name="connsiteX28" fmla="*/ 287922 w 909943"/>
                <a:gd name="connsiteY28" fmla="*/ 867283 h 909985"/>
                <a:gd name="connsiteX29" fmla="*/ 458686 w 909943"/>
                <a:gd name="connsiteY29" fmla="*/ 902573 h 909985"/>
                <a:gd name="connsiteX30" fmla="*/ 630507 w 909943"/>
                <a:gd name="connsiteY30" fmla="*/ 869826 h 909985"/>
                <a:gd name="connsiteX31" fmla="*/ 777011 w 909943"/>
                <a:gd name="connsiteY31" fmla="*/ 773338 h 909985"/>
                <a:gd name="connsiteX32" fmla="*/ 875147 w 909943"/>
                <a:gd name="connsiteY32" fmla="*/ 627510 h 909985"/>
                <a:gd name="connsiteX33" fmla="*/ 909942 w 909943"/>
                <a:gd name="connsiteY33" fmla="*/ 455012 h 90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9943" h="909985">
                  <a:moveTo>
                    <a:pt x="909942" y="455012"/>
                  </a:moveTo>
                  <a:cubicBezTo>
                    <a:pt x="910104" y="514086"/>
                    <a:pt x="898665" y="573227"/>
                    <a:pt x="876138" y="627919"/>
                  </a:cubicBezTo>
                  <a:cubicBezTo>
                    <a:pt x="853688" y="682640"/>
                    <a:pt x="820284" y="732856"/>
                    <a:pt x="778536" y="774862"/>
                  </a:cubicBezTo>
                  <a:cubicBezTo>
                    <a:pt x="736806" y="816857"/>
                    <a:pt x="687019" y="851023"/>
                    <a:pt x="632279" y="874112"/>
                  </a:cubicBezTo>
                  <a:cubicBezTo>
                    <a:pt x="577615" y="897334"/>
                    <a:pt x="518236" y="909498"/>
                    <a:pt x="458686" y="909974"/>
                  </a:cubicBezTo>
                  <a:cubicBezTo>
                    <a:pt x="399136" y="910412"/>
                    <a:pt x="339395" y="899163"/>
                    <a:pt x="284036" y="876665"/>
                  </a:cubicBezTo>
                  <a:cubicBezTo>
                    <a:pt x="228686" y="854205"/>
                    <a:pt x="177651" y="820791"/>
                    <a:pt x="135112" y="778586"/>
                  </a:cubicBezTo>
                  <a:cubicBezTo>
                    <a:pt x="92631" y="736352"/>
                    <a:pt x="58474" y="685717"/>
                    <a:pt x="35366" y="630348"/>
                  </a:cubicBezTo>
                  <a:cubicBezTo>
                    <a:pt x="12173" y="575018"/>
                    <a:pt x="200" y="515048"/>
                    <a:pt x="0" y="455012"/>
                  </a:cubicBezTo>
                  <a:cubicBezTo>
                    <a:pt x="143" y="394976"/>
                    <a:pt x="12163" y="334988"/>
                    <a:pt x="35338" y="279657"/>
                  </a:cubicBezTo>
                  <a:cubicBezTo>
                    <a:pt x="58445" y="224297"/>
                    <a:pt x="92602" y="173653"/>
                    <a:pt x="135084" y="131419"/>
                  </a:cubicBezTo>
                  <a:cubicBezTo>
                    <a:pt x="177584" y="89166"/>
                    <a:pt x="228667" y="55791"/>
                    <a:pt x="284007" y="33321"/>
                  </a:cubicBezTo>
                  <a:cubicBezTo>
                    <a:pt x="339366" y="10814"/>
                    <a:pt x="399117" y="-426"/>
                    <a:pt x="458676" y="12"/>
                  </a:cubicBezTo>
                  <a:cubicBezTo>
                    <a:pt x="518236" y="489"/>
                    <a:pt x="577615" y="12662"/>
                    <a:pt x="632279" y="35874"/>
                  </a:cubicBezTo>
                  <a:cubicBezTo>
                    <a:pt x="687019" y="58972"/>
                    <a:pt x="736826" y="93129"/>
                    <a:pt x="778526" y="135143"/>
                  </a:cubicBezTo>
                  <a:cubicBezTo>
                    <a:pt x="820274" y="177149"/>
                    <a:pt x="853678" y="227365"/>
                    <a:pt x="876129" y="282086"/>
                  </a:cubicBezTo>
                  <a:cubicBezTo>
                    <a:pt x="898674" y="336797"/>
                    <a:pt x="910095" y="395938"/>
                    <a:pt x="909942" y="455012"/>
                  </a:cubicBezTo>
                  <a:close/>
                  <a:moveTo>
                    <a:pt x="909942" y="455012"/>
                  </a:moveTo>
                  <a:cubicBezTo>
                    <a:pt x="909742" y="395938"/>
                    <a:pt x="897950" y="336940"/>
                    <a:pt x="875138" y="282514"/>
                  </a:cubicBezTo>
                  <a:cubicBezTo>
                    <a:pt x="852402" y="228060"/>
                    <a:pt x="818798" y="178244"/>
                    <a:pt x="777002" y="136687"/>
                  </a:cubicBezTo>
                  <a:cubicBezTo>
                    <a:pt x="735159" y="95158"/>
                    <a:pt x="684924" y="62306"/>
                    <a:pt x="630488" y="40227"/>
                  </a:cubicBezTo>
                  <a:cubicBezTo>
                    <a:pt x="576034" y="18100"/>
                    <a:pt x="517274" y="7051"/>
                    <a:pt x="458676" y="7489"/>
                  </a:cubicBezTo>
                  <a:cubicBezTo>
                    <a:pt x="400079" y="7975"/>
                    <a:pt x="341690" y="19948"/>
                    <a:pt x="287931" y="42789"/>
                  </a:cubicBezTo>
                  <a:cubicBezTo>
                    <a:pt x="234105" y="65506"/>
                    <a:pt x="185137" y="99130"/>
                    <a:pt x="144085" y="140430"/>
                  </a:cubicBezTo>
                  <a:cubicBezTo>
                    <a:pt x="103022" y="181749"/>
                    <a:pt x="70171" y="231146"/>
                    <a:pt x="48092" y="284953"/>
                  </a:cubicBezTo>
                  <a:cubicBezTo>
                    <a:pt x="25918" y="338740"/>
                    <a:pt x="14726" y="396891"/>
                    <a:pt x="14830" y="455012"/>
                  </a:cubicBezTo>
                  <a:cubicBezTo>
                    <a:pt x="14678" y="513143"/>
                    <a:pt x="25918" y="571284"/>
                    <a:pt x="48073" y="625081"/>
                  </a:cubicBezTo>
                  <a:cubicBezTo>
                    <a:pt x="70152" y="678888"/>
                    <a:pt x="103013" y="728284"/>
                    <a:pt x="144075" y="769613"/>
                  </a:cubicBezTo>
                  <a:cubicBezTo>
                    <a:pt x="185090" y="810961"/>
                    <a:pt x="234086" y="844547"/>
                    <a:pt x="287922" y="867283"/>
                  </a:cubicBezTo>
                  <a:cubicBezTo>
                    <a:pt x="341690" y="890114"/>
                    <a:pt x="400079" y="902087"/>
                    <a:pt x="458686" y="902573"/>
                  </a:cubicBezTo>
                  <a:cubicBezTo>
                    <a:pt x="517284" y="903011"/>
                    <a:pt x="576044" y="891952"/>
                    <a:pt x="630507" y="869826"/>
                  </a:cubicBezTo>
                  <a:cubicBezTo>
                    <a:pt x="684943" y="847737"/>
                    <a:pt x="735187" y="814886"/>
                    <a:pt x="777011" y="773338"/>
                  </a:cubicBezTo>
                  <a:cubicBezTo>
                    <a:pt x="818817" y="731789"/>
                    <a:pt x="852421" y="681964"/>
                    <a:pt x="875147" y="627510"/>
                  </a:cubicBezTo>
                  <a:cubicBezTo>
                    <a:pt x="897950" y="573094"/>
                    <a:pt x="909733" y="514096"/>
                    <a:pt x="909942" y="455012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54">
              <a:extLst>
                <a:ext uri="{FF2B5EF4-FFF2-40B4-BE49-F238E27FC236}">
                  <a16:creationId xmlns:a16="http://schemas.microsoft.com/office/drawing/2014/main" id="{1E56D4A7-C467-4A49-8B13-56DBD32A9C44}"/>
                </a:ext>
              </a:extLst>
            </p:cNvPr>
            <p:cNvSpPr/>
            <p:nvPr/>
          </p:nvSpPr>
          <p:spPr>
            <a:xfrm>
              <a:off x="3776929" y="3899020"/>
              <a:ext cx="692276" cy="694172"/>
            </a:xfrm>
            <a:custGeom>
              <a:avLst/>
              <a:gdLst>
                <a:gd name="connsiteX0" fmla="*/ 692277 w 692276"/>
                <a:gd name="connsiteY0" fmla="*/ 694172 h 694172"/>
                <a:gd name="connsiteX1" fmla="*/ 0 w 692276"/>
                <a:gd name="connsiteY1" fmla="*/ 694172 h 694172"/>
                <a:gd name="connsiteX2" fmla="*/ 692277 w 692276"/>
                <a:gd name="connsiteY2" fmla="*/ 0 h 6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276" h="694172">
                  <a:moveTo>
                    <a:pt x="692277" y="694172"/>
                  </a:moveTo>
                  <a:lnTo>
                    <a:pt x="0" y="694172"/>
                  </a:lnTo>
                  <a:lnTo>
                    <a:pt x="692277" y="0"/>
                  </a:lnTo>
                  <a:close/>
                </a:path>
              </a:pathLst>
            </a:custGeom>
            <a:solidFill>
              <a:srgbClr val="3DFF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Đồ họa 2">
            <a:extLst>
              <a:ext uri="{FF2B5EF4-FFF2-40B4-BE49-F238E27FC236}">
                <a16:creationId xmlns:a16="http://schemas.microsoft.com/office/drawing/2014/main" id="{9513318B-C24D-456F-87F0-65C5C13141AA}"/>
              </a:ext>
            </a:extLst>
          </p:cNvPr>
          <p:cNvGrpSpPr/>
          <p:nvPr/>
        </p:nvGrpSpPr>
        <p:grpSpPr>
          <a:xfrm>
            <a:off x="2422418" y="1752600"/>
            <a:ext cx="2502272" cy="4719333"/>
            <a:chOff x="4596383" y="1885626"/>
            <a:chExt cx="1435598" cy="2707566"/>
          </a:xfrm>
        </p:grpSpPr>
        <p:sp>
          <p:nvSpPr>
            <p:cNvPr id="28" name="Hình tự do: Hình 142">
              <a:extLst>
                <a:ext uri="{FF2B5EF4-FFF2-40B4-BE49-F238E27FC236}">
                  <a16:creationId xmlns:a16="http://schemas.microsoft.com/office/drawing/2014/main" id="{62289923-39DF-42A2-A9B5-C289AB8007F7}"/>
                </a:ext>
              </a:extLst>
            </p:cNvPr>
            <p:cNvSpPr/>
            <p:nvPr/>
          </p:nvSpPr>
          <p:spPr>
            <a:xfrm>
              <a:off x="5339705" y="3899020"/>
              <a:ext cx="692276" cy="694172"/>
            </a:xfrm>
            <a:custGeom>
              <a:avLst/>
              <a:gdLst>
                <a:gd name="connsiteX0" fmla="*/ 0 w 692276"/>
                <a:gd name="connsiteY0" fmla="*/ 1029 h 694172"/>
                <a:gd name="connsiteX1" fmla="*/ 692277 w 692276"/>
                <a:gd name="connsiteY1" fmla="*/ 0 h 694172"/>
                <a:gd name="connsiteX2" fmla="*/ 692277 w 692276"/>
                <a:gd name="connsiteY2" fmla="*/ 694172 h 694172"/>
                <a:gd name="connsiteX3" fmla="*/ 0 w 692276"/>
                <a:gd name="connsiteY3" fmla="*/ 694172 h 6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276" h="694172">
                  <a:moveTo>
                    <a:pt x="0" y="1029"/>
                  </a:moveTo>
                  <a:lnTo>
                    <a:pt x="692277" y="0"/>
                  </a:lnTo>
                  <a:lnTo>
                    <a:pt x="692277" y="694172"/>
                  </a:lnTo>
                  <a:lnTo>
                    <a:pt x="0" y="694172"/>
                  </a:lnTo>
                  <a:close/>
                </a:path>
              </a:pathLst>
            </a:custGeom>
            <a:solidFill>
              <a:srgbClr val="AF36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Hình tự do: Hình 144">
              <a:extLst>
                <a:ext uri="{FF2B5EF4-FFF2-40B4-BE49-F238E27FC236}">
                  <a16:creationId xmlns:a16="http://schemas.microsoft.com/office/drawing/2014/main" id="{0D8438D9-E41B-4D7A-9D09-325C4BA4CC77}"/>
                </a:ext>
              </a:extLst>
            </p:cNvPr>
            <p:cNvSpPr/>
            <p:nvPr/>
          </p:nvSpPr>
          <p:spPr>
            <a:xfrm>
              <a:off x="4596393" y="2292619"/>
              <a:ext cx="1259033" cy="396011"/>
            </a:xfrm>
            <a:custGeom>
              <a:avLst/>
              <a:gdLst>
                <a:gd name="connsiteX0" fmla="*/ 1259034 w 1259033"/>
                <a:gd name="connsiteY0" fmla="*/ 0 h 396011"/>
                <a:gd name="connsiteX1" fmla="*/ 0 w 1259033"/>
                <a:gd name="connsiteY1" fmla="*/ 0 h 396011"/>
                <a:gd name="connsiteX2" fmla="*/ 0 w 1259033"/>
                <a:gd name="connsiteY2" fmla="*/ 266167 h 396011"/>
                <a:gd name="connsiteX3" fmla="*/ 129845 w 1259033"/>
                <a:gd name="connsiteY3" fmla="*/ 396011 h 396011"/>
                <a:gd name="connsiteX4" fmla="*/ 1259034 w 1259033"/>
                <a:gd name="connsiteY4" fmla="*/ 396011 h 396011"/>
                <a:gd name="connsiteX5" fmla="*/ 1259034 w 1259033"/>
                <a:gd name="connsiteY5" fmla="*/ 0 h 3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033" h="396011">
                  <a:moveTo>
                    <a:pt x="1259034" y="0"/>
                  </a:moveTo>
                  <a:lnTo>
                    <a:pt x="0" y="0"/>
                  </a:lnTo>
                  <a:lnTo>
                    <a:pt x="0" y="266167"/>
                  </a:lnTo>
                  <a:cubicBezTo>
                    <a:pt x="0" y="337880"/>
                    <a:pt x="58131" y="396011"/>
                    <a:pt x="129845" y="396011"/>
                  </a:cubicBezTo>
                  <a:lnTo>
                    <a:pt x="1259034" y="396011"/>
                  </a:lnTo>
                  <a:lnTo>
                    <a:pt x="1259034" y="0"/>
                  </a:lnTo>
                  <a:close/>
                </a:path>
              </a:pathLst>
            </a:custGeom>
            <a:solidFill>
              <a:srgbClr val="AF36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Đồ họa 2">
              <a:extLst>
                <a:ext uri="{FF2B5EF4-FFF2-40B4-BE49-F238E27FC236}">
                  <a16:creationId xmlns:a16="http://schemas.microsoft.com/office/drawing/2014/main" id="{95415405-61D9-4D69-BF46-897D8B97122D}"/>
                </a:ext>
              </a:extLst>
            </p:cNvPr>
            <p:cNvGrpSpPr/>
            <p:nvPr/>
          </p:nvGrpSpPr>
          <p:grpSpPr>
            <a:xfrm>
              <a:off x="4731877" y="1885626"/>
              <a:ext cx="1267891" cy="2674210"/>
              <a:chOff x="4731877" y="1885626"/>
              <a:chExt cx="1267891" cy="2674210"/>
            </a:xfrm>
            <a:solidFill>
              <a:srgbClr val="FFFFFF"/>
            </a:solidFill>
          </p:grpSpPr>
          <p:sp>
            <p:nvSpPr>
              <p:cNvPr id="34" name="Hình tự do: Hình 146">
                <a:extLst>
                  <a:ext uri="{FF2B5EF4-FFF2-40B4-BE49-F238E27FC236}">
                    <a16:creationId xmlns:a16="http://schemas.microsoft.com/office/drawing/2014/main" id="{F56D171E-E42C-45D9-9272-0E6943DD6ACA}"/>
                  </a:ext>
                </a:extLst>
              </p:cNvPr>
              <p:cNvSpPr/>
              <p:nvPr/>
            </p:nvSpPr>
            <p:spPr>
              <a:xfrm>
                <a:off x="4739306" y="1893065"/>
                <a:ext cx="1253013" cy="2659341"/>
              </a:xfrm>
              <a:custGeom>
                <a:avLst/>
                <a:gdLst>
                  <a:gd name="connsiteX0" fmla="*/ 0 w 1253013"/>
                  <a:gd name="connsiteY0" fmla="*/ 0 h 2659341"/>
                  <a:gd name="connsiteX1" fmla="*/ 1253014 w 1253013"/>
                  <a:gd name="connsiteY1" fmla="*/ 0 h 2659341"/>
                  <a:gd name="connsiteX2" fmla="*/ 1253014 w 1253013"/>
                  <a:gd name="connsiteY2" fmla="*/ 2659342 h 2659341"/>
                  <a:gd name="connsiteX3" fmla="*/ 0 w 1253013"/>
                  <a:gd name="connsiteY3" fmla="*/ 2659342 h 26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3013" h="2659341">
                    <a:moveTo>
                      <a:pt x="0" y="0"/>
                    </a:moveTo>
                    <a:lnTo>
                      <a:pt x="1253014" y="0"/>
                    </a:lnTo>
                    <a:lnTo>
                      <a:pt x="1253014" y="2659342"/>
                    </a:lnTo>
                    <a:lnTo>
                      <a:pt x="0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Hình tự do: Hình 147">
                <a:extLst>
                  <a:ext uri="{FF2B5EF4-FFF2-40B4-BE49-F238E27FC236}">
                    <a16:creationId xmlns:a16="http://schemas.microsoft.com/office/drawing/2014/main" id="{15C1EB4A-5C7F-4B5A-A59A-45034B788B84}"/>
                  </a:ext>
                </a:extLst>
              </p:cNvPr>
              <p:cNvSpPr/>
              <p:nvPr/>
            </p:nvSpPr>
            <p:spPr>
              <a:xfrm>
                <a:off x="4739306" y="1893065"/>
                <a:ext cx="1253013" cy="2659341"/>
              </a:xfrm>
              <a:custGeom>
                <a:avLst/>
                <a:gdLst>
                  <a:gd name="connsiteX0" fmla="*/ 0 w 1253013"/>
                  <a:gd name="connsiteY0" fmla="*/ 0 h 2659341"/>
                  <a:gd name="connsiteX1" fmla="*/ 1253014 w 1253013"/>
                  <a:gd name="connsiteY1" fmla="*/ 0 h 2659341"/>
                  <a:gd name="connsiteX2" fmla="*/ 1253014 w 1253013"/>
                  <a:gd name="connsiteY2" fmla="*/ 2659342 h 2659341"/>
                  <a:gd name="connsiteX3" fmla="*/ 0 w 1253013"/>
                  <a:gd name="connsiteY3" fmla="*/ 2659342 h 26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3013" h="2659341">
                    <a:moveTo>
                      <a:pt x="0" y="0"/>
                    </a:moveTo>
                    <a:lnTo>
                      <a:pt x="1253014" y="0"/>
                    </a:lnTo>
                    <a:lnTo>
                      <a:pt x="1253014" y="2659342"/>
                    </a:lnTo>
                    <a:lnTo>
                      <a:pt x="0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  <a:effectLst>
                <a:outerShdw blurRad="406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none" lIns="91440" tIns="3600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buClr>
                    <a:srgbClr val="FFFFFF"/>
                  </a:buClr>
                  <a:buSzPts val="1400"/>
                </a:pPr>
                <a:endParaRPr lang="vi-VN" sz="2400" b="1" kern="0" dirty="0">
                  <a:solidFill>
                    <a:sysClr val="windowText" lastClr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6" name="Hình tự do: Hình 148">
                <a:extLst>
                  <a:ext uri="{FF2B5EF4-FFF2-40B4-BE49-F238E27FC236}">
                    <a16:creationId xmlns:a16="http://schemas.microsoft.com/office/drawing/2014/main" id="{05FD5F67-7133-4A19-A0BA-3772176A6EFC}"/>
                  </a:ext>
                </a:extLst>
              </p:cNvPr>
              <p:cNvSpPr/>
              <p:nvPr/>
            </p:nvSpPr>
            <p:spPr>
              <a:xfrm>
                <a:off x="4731877" y="1885626"/>
                <a:ext cx="1267891" cy="2674210"/>
              </a:xfrm>
              <a:custGeom>
                <a:avLst/>
                <a:gdLst>
                  <a:gd name="connsiteX0" fmla="*/ 1267882 w 1267891"/>
                  <a:gd name="connsiteY0" fmla="*/ 2674210 h 2674210"/>
                  <a:gd name="connsiteX1" fmla="*/ 0 w 1267891"/>
                  <a:gd name="connsiteY1" fmla="*/ 2674210 h 2674210"/>
                  <a:gd name="connsiteX2" fmla="*/ 0 w 1267891"/>
                  <a:gd name="connsiteY2" fmla="*/ 0 h 2674210"/>
                  <a:gd name="connsiteX3" fmla="*/ 1267892 w 1267891"/>
                  <a:gd name="connsiteY3" fmla="*/ 0 h 2674210"/>
                  <a:gd name="connsiteX4" fmla="*/ 1267892 w 1267891"/>
                  <a:gd name="connsiteY4" fmla="*/ 2674210 h 2674210"/>
                  <a:gd name="connsiteX5" fmla="*/ 14868 w 1267891"/>
                  <a:gd name="connsiteY5" fmla="*/ 2659342 h 2674210"/>
                  <a:gd name="connsiteX6" fmla="*/ 1253014 w 1267891"/>
                  <a:gd name="connsiteY6" fmla="*/ 2659342 h 2674210"/>
                  <a:gd name="connsiteX7" fmla="*/ 1253014 w 1267891"/>
                  <a:gd name="connsiteY7" fmla="*/ 14868 h 2674210"/>
                  <a:gd name="connsiteX8" fmla="*/ 14868 w 1267891"/>
                  <a:gd name="connsiteY8" fmla="*/ 14868 h 2674210"/>
                  <a:gd name="connsiteX9" fmla="*/ 14868 w 1267891"/>
                  <a:gd name="connsiteY9" fmla="*/ 2659342 h 267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7891" h="2674210">
                    <a:moveTo>
                      <a:pt x="1267882" y="2674210"/>
                    </a:moveTo>
                    <a:lnTo>
                      <a:pt x="0" y="2674210"/>
                    </a:lnTo>
                    <a:lnTo>
                      <a:pt x="0" y="0"/>
                    </a:lnTo>
                    <a:lnTo>
                      <a:pt x="1267892" y="0"/>
                    </a:lnTo>
                    <a:lnTo>
                      <a:pt x="1267892" y="2674210"/>
                    </a:lnTo>
                    <a:close/>
                    <a:moveTo>
                      <a:pt x="14868" y="2659342"/>
                    </a:moveTo>
                    <a:lnTo>
                      <a:pt x="1253014" y="2659342"/>
                    </a:lnTo>
                    <a:lnTo>
                      <a:pt x="1253014" y="14868"/>
                    </a:lnTo>
                    <a:lnTo>
                      <a:pt x="14868" y="14868"/>
                    </a:lnTo>
                    <a:lnTo>
                      <a:pt x="14868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Hình tự do: Hình 151">
              <a:extLst>
                <a:ext uri="{FF2B5EF4-FFF2-40B4-BE49-F238E27FC236}">
                  <a16:creationId xmlns:a16="http://schemas.microsoft.com/office/drawing/2014/main" id="{2EECB58A-FEF5-406F-AE3C-057C803816C8}"/>
                </a:ext>
              </a:extLst>
            </p:cNvPr>
            <p:cNvSpPr/>
            <p:nvPr/>
          </p:nvSpPr>
          <p:spPr>
            <a:xfrm>
              <a:off x="4596383" y="2061819"/>
              <a:ext cx="1259033" cy="508158"/>
            </a:xfrm>
            <a:custGeom>
              <a:avLst/>
              <a:gdLst>
                <a:gd name="connsiteX0" fmla="*/ 129845 w 1259033"/>
                <a:gd name="connsiteY0" fmla="*/ 0 h 508158"/>
                <a:gd name="connsiteX1" fmla="*/ 0 w 1259033"/>
                <a:gd name="connsiteY1" fmla="*/ 129845 h 508158"/>
                <a:gd name="connsiteX2" fmla="*/ 0 w 1259033"/>
                <a:gd name="connsiteY2" fmla="*/ 508159 h 508158"/>
                <a:gd name="connsiteX3" fmla="*/ 112138 w 1259033"/>
                <a:gd name="connsiteY3" fmla="*/ 396021 h 508158"/>
                <a:gd name="connsiteX4" fmla="*/ 135998 w 1259033"/>
                <a:gd name="connsiteY4" fmla="*/ 396021 h 508158"/>
                <a:gd name="connsiteX5" fmla="*/ 206635 w 1259033"/>
                <a:gd name="connsiteY5" fmla="*/ 396021 h 508158"/>
                <a:gd name="connsiteX6" fmla="*/ 1061028 w 1259033"/>
                <a:gd name="connsiteY6" fmla="*/ 396021 h 508158"/>
                <a:gd name="connsiteX7" fmla="*/ 1259034 w 1259033"/>
                <a:gd name="connsiteY7" fmla="*/ 198015 h 508158"/>
                <a:gd name="connsiteX8" fmla="*/ 1259034 w 1259033"/>
                <a:gd name="connsiteY8" fmla="*/ 198015 h 508158"/>
                <a:gd name="connsiteX9" fmla="*/ 1061028 w 1259033"/>
                <a:gd name="connsiteY9" fmla="*/ 10 h 508158"/>
                <a:gd name="connsiteX10" fmla="*/ 129845 w 1259033"/>
                <a:gd name="connsiteY10" fmla="*/ 10 h 50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033" h="508158">
                  <a:moveTo>
                    <a:pt x="129845" y="0"/>
                  </a:moveTo>
                  <a:cubicBezTo>
                    <a:pt x="58131" y="0"/>
                    <a:pt x="0" y="58131"/>
                    <a:pt x="0" y="129845"/>
                  </a:cubicBezTo>
                  <a:lnTo>
                    <a:pt x="0" y="508159"/>
                  </a:lnTo>
                  <a:cubicBezTo>
                    <a:pt x="0" y="446227"/>
                    <a:pt x="50206" y="396021"/>
                    <a:pt x="112138" y="396021"/>
                  </a:cubicBezTo>
                  <a:lnTo>
                    <a:pt x="135998" y="396021"/>
                  </a:lnTo>
                  <a:lnTo>
                    <a:pt x="206635" y="396021"/>
                  </a:lnTo>
                  <a:lnTo>
                    <a:pt x="1061028" y="396021"/>
                  </a:lnTo>
                  <a:cubicBezTo>
                    <a:pt x="1170384" y="396021"/>
                    <a:pt x="1259034" y="307372"/>
                    <a:pt x="1259034" y="198015"/>
                  </a:cubicBezTo>
                  <a:lnTo>
                    <a:pt x="1259034" y="198015"/>
                  </a:lnTo>
                  <a:cubicBezTo>
                    <a:pt x="1259034" y="88659"/>
                    <a:pt x="1170384" y="10"/>
                    <a:pt x="1061028" y="10"/>
                  </a:cubicBezTo>
                  <a:lnTo>
                    <a:pt x="129845" y="10"/>
                  </a:lnTo>
                  <a:close/>
                </a:path>
              </a:pathLst>
            </a:custGeom>
            <a:solidFill>
              <a:srgbClr val="FF4F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vi-VN" sz="4000" b="1"/>
                <a:t>2</a:t>
              </a:r>
              <a:endParaRPr lang="en-US" sz="4000" b="1"/>
            </a:p>
          </p:txBody>
        </p:sp>
        <p:sp>
          <p:nvSpPr>
            <p:cNvPr id="32" name="Hình tự do: Hình 155">
              <a:extLst>
                <a:ext uri="{FF2B5EF4-FFF2-40B4-BE49-F238E27FC236}">
                  <a16:creationId xmlns:a16="http://schemas.microsoft.com/office/drawing/2014/main" id="{81BC25FF-4794-4ECC-8D0D-8F09A664CD57}"/>
                </a:ext>
              </a:extLst>
            </p:cNvPr>
            <p:cNvSpPr/>
            <p:nvPr/>
          </p:nvSpPr>
          <p:spPr>
            <a:xfrm>
              <a:off x="4914547" y="3054798"/>
              <a:ext cx="909953" cy="909985"/>
            </a:xfrm>
            <a:custGeom>
              <a:avLst/>
              <a:gdLst>
                <a:gd name="connsiteX0" fmla="*/ 909952 w 909953"/>
                <a:gd name="connsiteY0" fmla="*/ 455012 h 909985"/>
                <a:gd name="connsiteX1" fmla="*/ 876148 w 909953"/>
                <a:gd name="connsiteY1" fmla="*/ 627919 h 909985"/>
                <a:gd name="connsiteX2" fmla="*/ 778536 w 909953"/>
                <a:gd name="connsiteY2" fmla="*/ 774862 h 909985"/>
                <a:gd name="connsiteX3" fmla="*/ 632279 w 909953"/>
                <a:gd name="connsiteY3" fmla="*/ 874112 h 909985"/>
                <a:gd name="connsiteX4" fmla="*/ 458686 w 909953"/>
                <a:gd name="connsiteY4" fmla="*/ 909974 h 909985"/>
                <a:gd name="connsiteX5" fmla="*/ 284035 w 909953"/>
                <a:gd name="connsiteY5" fmla="*/ 876665 h 909985"/>
                <a:gd name="connsiteX6" fmla="*/ 135112 w 909953"/>
                <a:gd name="connsiteY6" fmla="*/ 778586 h 909985"/>
                <a:gd name="connsiteX7" fmla="*/ 35366 w 909953"/>
                <a:gd name="connsiteY7" fmla="*/ 630348 h 909985"/>
                <a:gd name="connsiteX8" fmla="*/ 0 w 909953"/>
                <a:gd name="connsiteY8" fmla="*/ 455012 h 909985"/>
                <a:gd name="connsiteX9" fmla="*/ 35338 w 909953"/>
                <a:gd name="connsiteY9" fmla="*/ 279657 h 909985"/>
                <a:gd name="connsiteX10" fmla="*/ 135083 w 909953"/>
                <a:gd name="connsiteY10" fmla="*/ 131419 h 909985"/>
                <a:gd name="connsiteX11" fmla="*/ 284007 w 909953"/>
                <a:gd name="connsiteY11" fmla="*/ 33321 h 909985"/>
                <a:gd name="connsiteX12" fmla="*/ 458677 w 909953"/>
                <a:gd name="connsiteY12" fmla="*/ 12 h 909985"/>
                <a:gd name="connsiteX13" fmla="*/ 632289 w 909953"/>
                <a:gd name="connsiteY13" fmla="*/ 35874 h 909985"/>
                <a:gd name="connsiteX14" fmla="*/ 778536 w 909953"/>
                <a:gd name="connsiteY14" fmla="*/ 135143 h 909985"/>
                <a:gd name="connsiteX15" fmla="*/ 876138 w 909953"/>
                <a:gd name="connsiteY15" fmla="*/ 282086 h 909985"/>
                <a:gd name="connsiteX16" fmla="*/ 909952 w 909953"/>
                <a:gd name="connsiteY16" fmla="*/ 455012 h 909985"/>
                <a:gd name="connsiteX17" fmla="*/ 909952 w 909953"/>
                <a:gd name="connsiteY17" fmla="*/ 455012 h 909985"/>
                <a:gd name="connsiteX18" fmla="*/ 875148 w 909953"/>
                <a:gd name="connsiteY18" fmla="*/ 282514 h 909985"/>
                <a:gd name="connsiteX19" fmla="*/ 777011 w 909953"/>
                <a:gd name="connsiteY19" fmla="*/ 136687 h 909985"/>
                <a:gd name="connsiteX20" fmla="*/ 630498 w 909953"/>
                <a:gd name="connsiteY20" fmla="*/ 40227 h 909985"/>
                <a:gd name="connsiteX21" fmla="*/ 458686 w 909953"/>
                <a:gd name="connsiteY21" fmla="*/ 7489 h 909985"/>
                <a:gd name="connsiteX22" fmla="*/ 287941 w 909953"/>
                <a:gd name="connsiteY22" fmla="*/ 42789 h 909985"/>
                <a:gd name="connsiteX23" fmla="*/ 144094 w 909953"/>
                <a:gd name="connsiteY23" fmla="*/ 140430 h 909985"/>
                <a:gd name="connsiteX24" fmla="*/ 48101 w 909953"/>
                <a:gd name="connsiteY24" fmla="*/ 284953 h 909985"/>
                <a:gd name="connsiteX25" fmla="*/ 14840 w 909953"/>
                <a:gd name="connsiteY25" fmla="*/ 455012 h 909985"/>
                <a:gd name="connsiteX26" fmla="*/ 48082 w 909953"/>
                <a:gd name="connsiteY26" fmla="*/ 625081 h 909985"/>
                <a:gd name="connsiteX27" fmla="*/ 144085 w 909953"/>
                <a:gd name="connsiteY27" fmla="*/ 769613 h 909985"/>
                <a:gd name="connsiteX28" fmla="*/ 287931 w 909953"/>
                <a:gd name="connsiteY28" fmla="*/ 867283 h 909985"/>
                <a:gd name="connsiteX29" fmla="*/ 458695 w 909953"/>
                <a:gd name="connsiteY29" fmla="*/ 902573 h 909985"/>
                <a:gd name="connsiteX30" fmla="*/ 630517 w 909953"/>
                <a:gd name="connsiteY30" fmla="*/ 869826 h 909985"/>
                <a:gd name="connsiteX31" fmla="*/ 777030 w 909953"/>
                <a:gd name="connsiteY31" fmla="*/ 773338 h 909985"/>
                <a:gd name="connsiteX32" fmla="*/ 875167 w 909953"/>
                <a:gd name="connsiteY32" fmla="*/ 627510 h 909985"/>
                <a:gd name="connsiteX33" fmla="*/ 909952 w 909953"/>
                <a:gd name="connsiteY33" fmla="*/ 455012 h 90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9953" h="909985">
                  <a:moveTo>
                    <a:pt x="909952" y="455012"/>
                  </a:moveTo>
                  <a:cubicBezTo>
                    <a:pt x="910114" y="514086"/>
                    <a:pt x="898684" y="573227"/>
                    <a:pt x="876148" y="627919"/>
                  </a:cubicBezTo>
                  <a:cubicBezTo>
                    <a:pt x="853697" y="682640"/>
                    <a:pt x="820284" y="732856"/>
                    <a:pt x="778536" y="774862"/>
                  </a:cubicBezTo>
                  <a:cubicBezTo>
                    <a:pt x="736816" y="816857"/>
                    <a:pt x="687019" y="851023"/>
                    <a:pt x="632279" y="874112"/>
                  </a:cubicBezTo>
                  <a:cubicBezTo>
                    <a:pt x="577615" y="897334"/>
                    <a:pt x="518236" y="909498"/>
                    <a:pt x="458686" y="909974"/>
                  </a:cubicBezTo>
                  <a:cubicBezTo>
                    <a:pt x="399136" y="910412"/>
                    <a:pt x="339395" y="899163"/>
                    <a:pt x="284035" y="876665"/>
                  </a:cubicBezTo>
                  <a:cubicBezTo>
                    <a:pt x="228686" y="854205"/>
                    <a:pt x="177651" y="820791"/>
                    <a:pt x="135112" y="778586"/>
                  </a:cubicBezTo>
                  <a:cubicBezTo>
                    <a:pt x="92631" y="736352"/>
                    <a:pt x="58474" y="685717"/>
                    <a:pt x="35366" y="630348"/>
                  </a:cubicBezTo>
                  <a:cubicBezTo>
                    <a:pt x="12173" y="575018"/>
                    <a:pt x="200" y="515048"/>
                    <a:pt x="0" y="455012"/>
                  </a:cubicBezTo>
                  <a:cubicBezTo>
                    <a:pt x="143" y="394976"/>
                    <a:pt x="12164" y="334988"/>
                    <a:pt x="35338" y="279657"/>
                  </a:cubicBezTo>
                  <a:cubicBezTo>
                    <a:pt x="58445" y="224297"/>
                    <a:pt x="92602" y="173653"/>
                    <a:pt x="135083" y="131419"/>
                  </a:cubicBezTo>
                  <a:cubicBezTo>
                    <a:pt x="177584" y="89166"/>
                    <a:pt x="228667" y="55791"/>
                    <a:pt x="284007" y="33321"/>
                  </a:cubicBezTo>
                  <a:cubicBezTo>
                    <a:pt x="339366" y="10814"/>
                    <a:pt x="399116" y="-426"/>
                    <a:pt x="458677" y="12"/>
                  </a:cubicBezTo>
                  <a:cubicBezTo>
                    <a:pt x="518236" y="489"/>
                    <a:pt x="577615" y="12662"/>
                    <a:pt x="632289" y="35874"/>
                  </a:cubicBezTo>
                  <a:cubicBezTo>
                    <a:pt x="687019" y="58972"/>
                    <a:pt x="736826" y="93129"/>
                    <a:pt x="778536" y="135143"/>
                  </a:cubicBezTo>
                  <a:cubicBezTo>
                    <a:pt x="820284" y="177149"/>
                    <a:pt x="853688" y="227365"/>
                    <a:pt x="876138" y="282086"/>
                  </a:cubicBezTo>
                  <a:cubicBezTo>
                    <a:pt x="898684" y="336797"/>
                    <a:pt x="910114" y="395938"/>
                    <a:pt x="909952" y="455012"/>
                  </a:cubicBezTo>
                  <a:close/>
                  <a:moveTo>
                    <a:pt x="909952" y="455012"/>
                  </a:moveTo>
                  <a:cubicBezTo>
                    <a:pt x="909752" y="395938"/>
                    <a:pt x="897960" y="336940"/>
                    <a:pt x="875148" y="282514"/>
                  </a:cubicBezTo>
                  <a:cubicBezTo>
                    <a:pt x="852411" y="228060"/>
                    <a:pt x="818807" y="178244"/>
                    <a:pt x="777011" y="136687"/>
                  </a:cubicBezTo>
                  <a:cubicBezTo>
                    <a:pt x="735168" y="95158"/>
                    <a:pt x="684933" y="62306"/>
                    <a:pt x="630498" y="40227"/>
                  </a:cubicBezTo>
                  <a:cubicBezTo>
                    <a:pt x="576044" y="18100"/>
                    <a:pt x="517284" y="7051"/>
                    <a:pt x="458686" y="7489"/>
                  </a:cubicBezTo>
                  <a:cubicBezTo>
                    <a:pt x="400088" y="7975"/>
                    <a:pt x="341700" y="19948"/>
                    <a:pt x="287941" y="42789"/>
                  </a:cubicBezTo>
                  <a:cubicBezTo>
                    <a:pt x="234115" y="65506"/>
                    <a:pt x="185147" y="99130"/>
                    <a:pt x="144094" y="140430"/>
                  </a:cubicBezTo>
                  <a:cubicBezTo>
                    <a:pt x="103032" y="181749"/>
                    <a:pt x="70180" y="231146"/>
                    <a:pt x="48101" y="284953"/>
                  </a:cubicBezTo>
                  <a:cubicBezTo>
                    <a:pt x="25927" y="338740"/>
                    <a:pt x="14735" y="396891"/>
                    <a:pt x="14840" y="455012"/>
                  </a:cubicBezTo>
                  <a:cubicBezTo>
                    <a:pt x="14688" y="513143"/>
                    <a:pt x="25927" y="571284"/>
                    <a:pt x="48082" y="625081"/>
                  </a:cubicBezTo>
                  <a:cubicBezTo>
                    <a:pt x="70161" y="678888"/>
                    <a:pt x="103022" y="728284"/>
                    <a:pt x="144085" y="769613"/>
                  </a:cubicBezTo>
                  <a:cubicBezTo>
                    <a:pt x="185099" y="810961"/>
                    <a:pt x="234096" y="844547"/>
                    <a:pt x="287931" y="867283"/>
                  </a:cubicBezTo>
                  <a:cubicBezTo>
                    <a:pt x="341700" y="890114"/>
                    <a:pt x="400088" y="902087"/>
                    <a:pt x="458695" y="902573"/>
                  </a:cubicBezTo>
                  <a:cubicBezTo>
                    <a:pt x="517293" y="903011"/>
                    <a:pt x="576053" y="891952"/>
                    <a:pt x="630517" y="869826"/>
                  </a:cubicBezTo>
                  <a:cubicBezTo>
                    <a:pt x="684952" y="847737"/>
                    <a:pt x="735197" y="814886"/>
                    <a:pt x="777030" y="773338"/>
                  </a:cubicBezTo>
                  <a:cubicBezTo>
                    <a:pt x="818826" y="731789"/>
                    <a:pt x="852430" y="681964"/>
                    <a:pt x="875167" y="627510"/>
                  </a:cubicBezTo>
                  <a:cubicBezTo>
                    <a:pt x="897960" y="573094"/>
                    <a:pt x="909752" y="514096"/>
                    <a:pt x="909952" y="455012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Hình tự do: Hình 158">
              <a:extLst>
                <a:ext uri="{FF2B5EF4-FFF2-40B4-BE49-F238E27FC236}">
                  <a16:creationId xmlns:a16="http://schemas.microsoft.com/office/drawing/2014/main" id="{FB18DE93-C626-4040-9196-C6DF3956344C}"/>
                </a:ext>
              </a:extLst>
            </p:cNvPr>
            <p:cNvSpPr/>
            <p:nvPr/>
          </p:nvSpPr>
          <p:spPr>
            <a:xfrm>
              <a:off x="5339705" y="3899020"/>
              <a:ext cx="692276" cy="694172"/>
            </a:xfrm>
            <a:custGeom>
              <a:avLst/>
              <a:gdLst>
                <a:gd name="connsiteX0" fmla="*/ 692277 w 692276"/>
                <a:gd name="connsiteY0" fmla="*/ 694172 h 694172"/>
                <a:gd name="connsiteX1" fmla="*/ 0 w 692276"/>
                <a:gd name="connsiteY1" fmla="*/ 694172 h 694172"/>
                <a:gd name="connsiteX2" fmla="*/ 692277 w 692276"/>
                <a:gd name="connsiteY2" fmla="*/ 0 h 6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276" h="694172">
                  <a:moveTo>
                    <a:pt x="692277" y="694172"/>
                  </a:moveTo>
                  <a:lnTo>
                    <a:pt x="0" y="694172"/>
                  </a:lnTo>
                  <a:lnTo>
                    <a:pt x="692277" y="0"/>
                  </a:lnTo>
                  <a:close/>
                </a:path>
              </a:pathLst>
            </a:custGeom>
            <a:solidFill>
              <a:srgbClr val="FF4F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Đồ họa 2">
            <a:extLst>
              <a:ext uri="{FF2B5EF4-FFF2-40B4-BE49-F238E27FC236}">
                <a16:creationId xmlns:a16="http://schemas.microsoft.com/office/drawing/2014/main" id="{FB5BD289-1E38-4EFF-9049-FE7327CB916A}"/>
              </a:ext>
            </a:extLst>
          </p:cNvPr>
          <p:cNvGrpSpPr/>
          <p:nvPr/>
        </p:nvGrpSpPr>
        <p:grpSpPr>
          <a:xfrm>
            <a:off x="4844853" y="1752600"/>
            <a:ext cx="2502272" cy="4719333"/>
            <a:chOff x="6159160" y="1885626"/>
            <a:chExt cx="1435598" cy="2707566"/>
          </a:xfrm>
        </p:grpSpPr>
        <p:sp>
          <p:nvSpPr>
            <p:cNvPr id="38" name="Hình tự do: Hình 177">
              <a:extLst>
                <a:ext uri="{FF2B5EF4-FFF2-40B4-BE49-F238E27FC236}">
                  <a16:creationId xmlns:a16="http://schemas.microsoft.com/office/drawing/2014/main" id="{4E6C5AEC-DCDB-4ED4-B1D4-96C9D3F0C86F}"/>
                </a:ext>
              </a:extLst>
            </p:cNvPr>
            <p:cNvSpPr/>
            <p:nvPr/>
          </p:nvSpPr>
          <p:spPr>
            <a:xfrm>
              <a:off x="6902472" y="3899020"/>
              <a:ext cx="692286" cy="694172"/>
            </a:xfrm>
            <a:custGeom>
              <a:avLst/>
              <a:gdLst>
                <a:gd name="connsiteX0" fmla="*/ 0 w 692286"/>
                <a:gd name="connsiteY0" fmla="*/ 1029 h 694172"/>
                <a:gd name="connsiteX1" fmla="*/ 692286 w 692286"/>
                <a:gd name="connsiteY1" fmla="*/ 0 h 694172"/>
                <a:gd name="connsiteX2" fmla="*/ 692286 w 692286"/>
                <a:gd name="connsiteY2" fmla="*/ 694172 h 694172"/>
                <a:gd name="connsiteX3" fmla="*/ 0 w 692286"/>
                <a:gd name="connsiteY3" fmla="*/ 694172 h 6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286" h="694172">
                  <a:moveTo>
                    <a:pt x="0" y="1029"/>
                  </a:moveTo>
                  <a:lnTo>
                    <a:pt x="692286" y="0"/>
                  </a:lnTo>
                  <a:lnTo>
                    <a:pt x="692286" y="694172"/>
                  </a:lnTo>
                  <a:lnTo>
                    <a:pt x="0" y="694172"/>
                  </a:lnTo>
                  <a:close/>
                </a:path>
              </a:pathLst>
            </a:custGeom>
            <a:solidFill>
              <a:srgbClr val="BBC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179">
              <a:extLst>
                <a:ext uri="{FF2B5EF4-FFF2-40B4-BE49-F238E27FC236}">
                  <a16:creationId xmlns:a16="http://schemas.microsoft.com/office/drawing/2014/main" id="{3FEB4EFC-6ECB-404F-A852-50792CAB39F1}"/>
                </a:ext>
              </a:extLst>
            </p:cNvPr>
            <p:cNvSpPr/>
            <p:nvPr/>
          </p:nvSpPr>
          <p:spPr>
            <a:xfrm>
              <a:off x="6159160" y="2292619"/>
              <a:ext cx="1259043" cy="396011"/>
            </a:xfrm>
            <a:custGeom>
              <a:avLst/>
              <a:gdLst>
                <a:gd name="connsiteX0" fmla="*/ 1259033 w 1259043"/>
                <a:gd name="connsiteY0" fmla="*/ 0 h 396011"/>
                <a:gd name="connsiteX1" fmla="*/ 0 w 1259043"/>
                <a:gd name="connsiteY1" fmla="*/ 0 h 396011"/>
                <a:gd name="connsiteX2" fmla="*/ 0 w 1259043"/>
                <a:gd name="connsiteY2" fmla="*/ 266167 h 396011"/>
                <a:gd name="connsiteX3" fmla="*/ 129845 w 1259043"/>
                <a:gd name="connsiteY3" fmla="*/ 396011 h 396011"/>
                <a:gd name="connsiteX4" fmla="*/ 1259043 w 1259043"/>
                <a:gd name="connsiteY4" fmla="*/ 396011 h 396011"/>
                <a:gd name="connsiteX5" fmla="*/ 1259043 w 1259043"/>
                <a:gd name="connsiteY5" fmla="*/ 0 h 3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043" h="396011">
                  <a:moveTo>
                    <a:pt x="1259033" y="0"/>
                  </a:moveTo>
                  <a:lnTo>
                    <a:pt x="0" y="0"/>
                  </a:lnTo>
                  <a:lnTo>
                    <a:pt x="0" y="266167"/>
                  </a:lnTo>
                  <a:cubicBezTo>
                    <a:pt x="0" y="337880"/>
                    <a:pt x="58140" y="396011"/>
                    <a:pt x="129845" y="396011"/>
                  </a:cubicBezTo>
                  <a:lnTo>
                    <a:pt x="1259043" y="396011"/>
                  </a:lnTo>
                  <a:lnTo>
                    <a:pt x="1259043" y="0"/>
                  </a:lnTo>
                  <a:close/>
                </a:path>
              </a:pathLst>
            </a:custGeom>
            <a:solidFill>
              <a:srgbClr val="BBC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Đồ họa 2">
              <a:extLst>
                <a:ext uri="{FF2B5EF4-FFF2-40B4-BE49-F238E27FC236}">
                  <a16:creationId xmlns:a16="http://schemas.microsoft.com/office/drawing/2014/main" id="{73C1F376-3970-42BC-BC9C-349B7DE5BD01}"/>
                </a:ext>
              </a:extLst>
            </p:cNvPr>
            <p:cNvGrpSpPr/>
            <p:nvPr/>
          </p:nvGrpSpPr>
          <p:grpSpPr>
            <a:xfrm>
              <a:off x="6294634" y="1885626"/>
              <a:ext cx="1267901" cy="2674210"/>
              <a:chOff x="6294634" y="1885626"/>
              <a:chExt cx="1267901" cy="2674210"/>
            </a:xfrm>
            <a:solidFill>
              <a:srgbClr val="FFFFFF"/>
            </a:solidFill>
          </p:grpSpPr>
          <p:sp>
            <p:nvSpPr>
              <p:cNvPr id="46" name="Hình tự do: Hình 181">
                <a:extLst>
                  <a:ext uri="{FF2B5EF4-FFF2-40B4-BE49-F238E27FC236}">
                    <a16:creationId xmlns:a16="http://schemas.microsoft.com/office/drawing/2014/main" id="{18F0A0C8-29ED-46A4-BAE7-975EBBC5486E}"/>
                  </a:ext>
                </a:extLst>
              </p:cNvPr>
              <p:cNvSpPr/>
              <p:nvPr/>
            </p:nvSpPr>
            <p:spPr>
              <a:xfrm>
                <a:off x="6302082" y="1893065"/>
                <a:ext cx="1253023" cy="2659341"/>
              </a:xfrm>
              <a:custGeom>
                <a:avLst/>
                <a:gdLst>
                  <a:gd name="connsiteX0" fmla="*/ 0 w 1253023"/>
                  <a:gd name="connsiteY0" fmla="*/ 0 h 2659341"/>
                  <a:gd name="connsiteX1" fmla="*/ 1253023 w 1253023"/>
                  <a:gd name="connsiteY1" fmla="*/ 0 h 2659341"/>
                  <a:gd name="connsiteX2" fmla="*/ 1253023 w 1253023"/>
                  <a:gd name="connsiteY2" fmla="*/ 2659342 h 2659341"/>
                  <a:gd name="connsiteX3" fmla="*/ 0 w 1253023"/>
                  <a:gd name="connsiteY3" fmla="*/ 2659342 h 26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3023" h="2659341">
                    <a:moveTo>
                      <a:pt x="0" y="0"/>
                    </a:moveTo>
                    <a:lnTo>
                      <a:pt x="1253023" y="0"/>
                    </a:lnTo>
                    <a:lnTo>
                      <a:pt x="1253023" y="2659342"/>
                    </a:lnTo>
                    <a:lnTo>
                      <a:pt x="0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Hình tự do: Hình 182">
                <a:extLst>
                  <a:ext uri="{FF2B5EF4-FFF2-40B4-BE49-F238E27FC236}">
                    <a16:creationId xmlns:a16="http://schemas.microsoft.com/office/drawing/2014/main" id="{C40C3CB1-4A37-45B0-83D7-9882DD15C3D1}"/>
                  </a:ext>
                </a:extLst>
              </p:cNvPr>
              <p:cNvSpPr/>
              <p:nvPr/>
            </p:nvSpPr>
            <p:spPr>
              <a:xfrm>
                <a:off x="6302082" y="1893065"/>
                <a:ext cx="1253023" cy="2659341"/>
              </a:xfrm>
              <a:custGeom>
                <a:avLst/>
                <a:gdLst>
                  <a:gd name="connsiteX0" fmla="*/ 0 w 1253023"/>
                  <a:gd name="connsiteY0" fmla="*/ 0 h 2659341"/>
                  <a:gd name="connsiteX1" fmla="*/ 1253023 w 1253023"/>
                  <a:gd name="connsiteY1" fmla="*/ 0 h 2659341"/>
                  <a:gd name="connsiteX2" fmla="*/ 1253023 w 1253023"/>
                  <a:gd name="connsiteY2" fmla="*/ 2659342 h 2659341"/>
                  <a:gd name="connsiteX3" fmla="*/ 0 w 1253023"/>
                  <a:gd name="connsiteY3" fmla="*/ 2659342 h 26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3023" h="2659341">
                    <a:moveTo>
                      <a:pt x="0" y="0"/>
                    </a:moveTo>
                    <a:lnTo>
                      <a:pt x="1253023" y="0"/>
                    </a:lnTo>
                    <a:lnTo>
                      <a:pt x="1253023" y="2659342"/>
                    </a:lnTo>
                    <a:lnTo>
                      <a:pt x="0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  <a:effectLst>
                <a:outerShdw blurRad="406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0" rIns="91440" bIns="64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buClr>
                    <a:srgbClr val="FFFFFF"/>
                  </a:buClr>
                  <a:buSzPts val="1400"/>
                </a:pPr>
                <a:endParaRPr lang="vi-VN" sz="2400" b="1" kern="0" dirty="0">
                  <a:solidFill>
                    <a:sysClr val="windowText" lastClr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8" name="Hình tự do: Hình 183">
                <a:extLst>
                  <a:ext uri="{FF2B5EF4-FFF2-40B4-BE49-F238E27FC236}">
                    <a16:creationId xmlns:a16="http://schemas.microsoft.com/office/drawing/2014/main" id="{4D206D0C-5A44-4303-8AF5-9BF666BE559D}"/>
                  </a:ext>
                </a:extLst>
              </p:cNvPr>
              <p:cNvSpPr/>
              <p:nvPr/>
            </p:nvSpPr>
            <p:spPr>
              <a:xfrm>
                <a:off x="6294634" y="1885626"/>
                <a:ext cx="1267901" cy="2674210"/>
              </a:xfrm>
              <a:custGeom>
                <a:avLst/>
                <a:gdLst>
                  <a:gd name="connsiteX0" fmla="*/ 1267901 w 1267901"/>
                  <a:gd name="connsiteY0" fmla="*/ 2674210 h 2674210"/>
                  <a:gd name="connsiteX1" fmla="*/ 0 w 1267901"/>
                  <a:gd name="connsiteY1" fmla="*/ 2674210 h 2674210"/>
                  <a:gd name="connsiteX2" fmla="*/ 0 w 1267901"/>
                  <a:gd name="connsiteY2" fmla="*/ 0 h 2674210"/>
                  <a:gd name="connsiteX3" fmla="*/ 1267892 w 1267901"/>
                  <a:gd name="connsiteY3" fmla="*/ 0 h 2674210"/>
                  <a:gd name="connsiteX4" fmla="*/ 1267892 w 1267901"/>
                  <a:gd name="connsiteY4" fmla="*/ 2674210 h 2674210"/>
                  <a:gd name="connsiteX5" fmla="*/ 14878 w 1267901"/>
                  <a:gd name="connsiteY5" fmla="*/ 2659342 h 2674210"/>
                  <a:gd name="connsiteX6" fmla="*/ 1253024 w 1267901"/>
                  <a:gd name="connsiteY6" fmla="*/ 2659342 h 2674210"/>
                  <a:gd name="connsiteX7" fmla="*/ 1253024 w 1267901"/>
                  <a:gd name="connsiteY7" fmla="*/ 14868 h 2674210"/>
                  <a:gd name="connsiteX8" fmla="*/ 14878 w 1267901"/>
                  <a:gd name="connsiteY8" fmla="*/ 14868 h 2674210"/>
                  <a:gd name="connsiteX9" fmla="*/ 14878 w 1267901"/>
                  <a:gd name="connsiteY9" fmla="*/ 2659342 h 267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7901" h="2674210">
                    <a:moveTo>
                      <a:pt x="1267901" y="2674210"/>
                    </a:moveTo>
                    <a:lnTo>
                      <a:pt x="0" y="2674210"/>
                    </a:lnTo>
                    <a:lnTo>
                      <a:pt x="0" y="0"/>
                    </a:lnTo>
                    <a:lnTo>
                      <a:pt x="1267892" y="0"/>
                    </a:lnTo>
                    <a:lnTo>
                      <a:pt x="1267892" y="2674210"/>
                    </a:lnTo>
                    <a:close/>
                    <a:moveTo>
                      <a:pt x="14878" y="2659342"/>
                    </a:moveTo>
                    <a:lnTo>
                      <a:pt x="1253024" y="2659342"/>
                    </a:lnTo>
                    <a:lnTo>
                      <a:pt x="1253024" y="14868"/>
                    </a:lnTo>
                    <a:lnTo>
                      <a:pt x="14878" y="14868"/>
                    </a:lnTo>
                    <a:lnTo>
                      <a:pt x="14878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Hình tự do: Hình 186">
              <a:extLst>
                <a:ext uri="{FF2B5EF4-FFF2-40B4-BE49-F238E27FC236}">
                  <a16:creationId xmlns:a16="http://schemas.microsoft.com/office/drawing/2014/main" id="{7D84C8EA-DEE9-40FD-846A-C8DE3F22B3EA}"/>
                </a:ext>
              </a:extLst>
            </p:cNvPr>
            <p:cNvSpPr/>
            <p:nvPr/>
          </p:nvSpPr>
          <p:spPr>
            <a:xfrm>
              <a:off x="6159160" y="2061819"/>
              <a:ext cx="1259033" cy="508158"/>
            </a:xfrm>
            <a:custGeom>
              <a:avLst/>
              <a:gdLst>
                <a:gd name="connsiteX0" fmla="*/ 129845 w 1259033"/>
                <a:gd name="connsiteY0" fmla="*/ 0 h 508158"/>
                <a:gd name="connsiteX1" fmla="*/ 0 w 1259033"/>
                <a:gd name="connsiteY1" fmla="*/ 129845 h 508158"/>
                <a:gd name="connsiteX2" fmla="*/ 0 w 1259033"/>
                <a:gd name="connsiteY2" fmla="*/ 508159 h 508158"/>
                <a:gd name="connsiteX3" fmla="*/ 112138 w 1259033"/>
                <a:gd name="connsiteY3" fmla="*/ 396021 h 508158"/>
                <a:gd name="connsiteX4" fmla="*/ 135998 w 1259033"/>
                <a:gd name="connsiteY4" fmla="*/ 396021 h 508158"/>
                <a:gd name="connsiteX5" fmla="*/ 206635 w 1259033"/>
                <a:gd name="connsiteY5" fmla="*/ 396021 h 508158"/>
                <a:gd name="connsiteX6" fmla="*/ 1061018 w 1259033"/>
                <a:gd name="connsiteY6" fmla="*/ 396021 h 508158"/>
                <a:gd name="connsiteX7" fmla="*/ 1259033 w 1259033"/>
                <a:gd name="connsiteY7" fmla="*/ 198015 h 508158"/>
                <a:gd name="connsiteX8" fmla="*/ 1259033 w 1259033"/>
                <a:gd name="connsiteY8" fmla="*/ 198015 h 508158"/>
                <a:gd name="connsiteX9" fmla="*/ 1061018 w 1259033"/>
                <a:gd name="connsiteY9" fmla="*/ 10 h 508158"/>
                <a:gd name="connsiteX10" fmla="*/ 129845 w 1259033"/>
                <a:gd name="connsiteY10" fmla="*/ 10 h 50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033" h="508158">
                  <a:moveTo>
                    <a:pt x="129845" y="0"/>
                  </a:moveTo>
                  <a:cubicBezTo>
                    <a:pt x="58140" y="0"/>
                    <a:pt x="0" y="58131"/>
                    <a:pt x="0" y="129845"/>
                  </a:cubicBezTo>
                  <a:lnTo>
                    <a:pt x="0" y="508159"/>
                  </a:lnTo>
                  <a:cubicBezTo>
                    <a:pt x="0" y="446227"/>
                    <a:pt x="50206" y="396021"/>
                    <a:pt x="112138" y="396021"/>
                  </a:cubicBezTo>
                  <a:lnTo>
                    <a:pt x="135998" y="396021"/>
                  </a:lnTo>
                  <a:lnTo>
                    <a:pt x="206635" y="396021"/>
                  </a:lnTo>
                  <a:lnTo>
                    <a:pt x="1061018" y="396021"/>
                  </a:lnTo>
                  <a:cubicBezTo>
                    <a:pt x="1170375" y="396021"/>
                    <a:pt x="1259033" y="307372"/>
                    <a:pt x="1259033" y="198015"/>
                  </a:cubicBezTo>
                  <a:lnTo>
                    <a:pt x="1259033" y="198015"/>
                  </a:lnTo>
                  <a:cubicBezTo>
                    <a:pt x="1259033" y="88659"/>
                    <a:pt x="1170375" y="10"/>
                    <a:pt x="1061018" y="10"/>
                  </a:cubicBezTo>
                  <a:lnTo>
                    <a:pt x="129845" y="10"/>
                  </a:lnTo>
                  <a:close/>
                </a:path>
              </a:pathLst>
            </a:custGeom>
            <a:solidFill>
              <a:srgbClr val="FBDB05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vi-VN" sz="4000" b="1"/>
                <a:t>3</a:t>
              </a:r>
              <a:endParaRPr lang="en-US" sz="4000" b="1"/>
            </a:p>
          </p:txBody>
        </p:sp>
        <p:grpSp>
          <p:nvGrpSpPr>
            <p:cNvPr id="42" name="Đồ họa 2">
              <a:extLst>
                <a:ext uri="{FF2B5EF4-FFF2-40B4-BE49-F238E27FC236}">
                  <a16:creationId xmlns:a16="http://schemas.microsoft.com/office/drawing/2014/main" id="{35359412-982F-4E9B-8BB6-892DEC5A91BE}"/>
                </a:ext>
              </a:extLst>
            </p:cNvPr>
            <p:cNvGrpSpPr/>
            <p:nvPr/>
          </p:nvGrpSpPr>
          <p:grpSpPr>
            <a:xfrm>
              <a:off x="6477314" y="3054798"/>
              <a:ext cx="909953" cy="909985"/>
              <a:chOff x="6477314" y="3054798"/>
              <a:chExt cx="909953" cy="909985"/>
            </a:xfrm>
          </p:grpSpPr>
          <p:sp>
            <p:nvSpPr>
              <p:cNvPr id="44" name="Hình tự do: Hình 188">
                <a:extLst>
                  <a:ext uri="{FF2B5EF4-FFF2-40B4-BE49-F238E27FC236}">
                    <a16:creationId xmlns:a16="http://schemas.microsoft.com/office/drawing/2014/main" id="{272225B5-1F22-49C2-8874-F08196E5D234}"/>
                  </a:ext>
                </a:extLst>
              </p:cNvPr>
              <p:cNvSpPr/>
              <p:nvPr/>
            </p:nvSpPr>
            <p:spPr>
              <a:xfrm>
                <a:off x="6484753" y="3058553"/>
                <a:ext cx="902512" cy="902512"/>
              </a:xfrm>
              <a:custGeom>
                <a:avLst/>
                <a:gdLst>
                  <a:gd name="connsiteX0" fmla="*/ 902513 w 902512"/>
                  <a:gd name="connsiteY0" fmla="*/ 451256 h 902512"/>
                  <a:gd name="connsiteX1" fmla="*/ 451256 w 902512"/>
                  <a:gd name="connsiteY1" fmla="*/ 902513 h 902512"/>
                  <a:gd name="connsiteX2" fmla="*/ 0 w 902512"/>
                  <a:gd name="connsiteY2" fmla="*/ 451256 h 902512"/>
                  <a:gd name="connsiteX3" fmla="*/ 451256 w 902512"/>
                  <a:gd name="connsiteY3" fmla="*/ 0 h 902512"/>
                  <a:gd name="connsiteX4" fmla="*/ 902513 w 902512"/>
                  <a:gd name="connsiteY4" fmla="*/ 451256 h 90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512" h="902512">
                    <a:moveTo>
                      <a:pt x="902513" y="451256"/>
                    </a:moveTo>
                    <a:cubicBezTo>
                      <a:pt x="902513" y="700479"/>
                      <a:pt x="700478" y="902513"/>
                      <a:pt x="451256" y="902513"/>
                    </a:cubicBezTo>
                    <a:cubicBezTo>
                      <a:pt x="202034" y="902513"/>
                      <a:pt x="0" y="700479"/>
                      <a:pt x="0" y="451256"/>
                    </a:cubicBezTo>
                    <a:cubicBezTo>
                      <a:pt x="0" y="202034"/>
                      <a:pt x="202034" y="0"/>
                      <a:pt x="451256" y="0"/>
                    </a:cubicBezTo>
                    <a:cubicBezTo>
                      <a:pt x="700478" y="0"/>
                      <a:pt x="902513" y="202034"/>
                      <a:pt x="902513" y="451256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Hình tự do: Hình 190">
                <a:extLst>
                  <a:ext uri="{FF2B5EF4-FFF2-40B4-BE49-F238E27FC236}">
                    <a16:creationId xmlns:a16="http://schemas.microsoft.com/office/drawing/2014/main" id="{FCF95D69-E016-4956-A6AB-FD82FE15DD99}"/>
                  </a:ext>
                </a:extLst>
              </p:cNvPr>
              <p:cNvSpPr/>
              <p:nvPr/>
            </p:nvSpPr>
            <p:spPr>
              <a:xfrm>
                <a:off x="6477314" y="3054798"/>
                <a:ext cx="909953" cy="909985"/>
              </a:xfrm>
              <a:custGeom>
                <a:avLst/>
                <a:gdLst>
                  <a:gd name="connsiteX0" fmla="*/ 909952 w 909953"/>
                  <a:gd name="connsiteY0" fmla="*/ 455012 h 909985"/>
                  <a:gd name="connsiteX1" fmla="*/ 876148 w 909953"/>
                  <a:gd name="connsiteY1" fmla="*/ 627919 h 909985"/>
                  <a:gd name="connsiteX2" fmla="*/ 778536 w 909953"/>
                  <a:gd name="connsiteY2" fmla="*/ 774862 h 909985"/>
                  <a:gd name="connsiteX3" fmla="*/ 632289 w 909953"/>
                  <a:gd name="connsiteY3" fmla="*/ 874112 h 909985"/>
                  <a:gd name="connsiteX4" fmla="*/ 458686 w 909953"/>
                  <a:gd name="connsiteY4" fmla="*/ 909974 h 909985"/>
                  <a:gd name="connsiteX5" fmla="*/ 284036 w 909953"/>
                  <a:gd name="connsiteY5" fmla="*/ 876665 h 909985"/>
                  <a:gd name="connsiteX6" fmla="*/ 135112 w 909953"/>
                  <a:gd name="connsiteY6" fmla="*/ 778586 h 909985"/>
                  <a:gd name="connsiteX7" fmla="*/ 35366 w 909953"/>
                  <a:gd name="connsiteY7" fmla="*/ 630348 h 909985"/>
                  <a:gd name="connsiteX8" fmla="*/ 0 w 909953"/>
                  <a:gd name="connsiteY8" fmla="*/ 455012 h 909985"/>
                  <a:gd name="connsiteX9" fmla="*/ 35347 w 909953"/>
                  <a:gd name="connsiteY9" fmla="*/ 279657 h 909985"/>
                  <a:gd name="connsiteX10" fmla="*/ 135093 w 909953"/>
                  <a:gd name="connsiteY10" fmla="*/ 131419 h 909985"/>
                  <a:gd name="connsiteX11" fmla="*/ 284017 w 909953"/>
                  <a:gd name="connsiteY11" fmla="*/ 33321 h 909985"/>
                  <a:gd name="connsiteX12" fmla="*/ 458686 w 909953"/>
                  <a:gd name="connsiteY12" fmla="*/ 12 h 909985"/>
                  <a:gd name="connsiteX13" fmla="*/ 632298 w 909953"/>
                  <a:gd name="connsiteY13" fmla="*/ 35874 h 909985"/>
                  <a:gd name="connsiteX14" fmla="*/ 778545 w 909953"/>
                  <a:gd name="connsiteY14" fmla="*/ 135143 h 909985"/>
                  <a:gd name="connsiteX15" fmla="*/ 876148 w 909953"/>
                  <a:gd name="connsiteY15" fmla="*/ 282086 h 909985"/>
                  <a:gd name="connsiteX16" fmla="*/ 909952 w 909953"/>
                  <a:gd name="connsiteY16" fmla="*/ 455012 h 909985"/>
                  <a:gd name="connsiteX17" fmla="*/ 909952 w 909953"/>
                  <a:gd name="connsiteY17" fmla="*/ 455012 h 909985"/>
                  <a:gd name="connsiteX18" fmla="*/ 875147 w 909953"/>
                  <a:gd name="connsiteY18" fmla="*/ 282514 h 909985"/>
                  <a:gd name="connsiteX19" fmla="*/ 777012 w 909953"/>
                  <a:gd name="connsiteY19" fmla="*/ 136687 h 909985"/>
                  <a:gd name="connsiteX20" fmla="*/ 630498 w 909953"/>
                  <a:gd name="connsiteY20" fmla="*/ 40227 h 909985"/>
                  <a:gd name="connsiteX21" fmla="*/ 458686 w 909953"/>
                  <a:gd name="connsiteY21" fmla="*/ 7489 h 909985"/>
                  <a:gd name="connsiteX22" fmla="*/ 287941 w 909953"/>
                  <a:gd name="connsiteY22" fmla="*/ 42789 h 909985"/>
                  <a:gd name="connsiteX23" fmla="*/ 144094 w 909953"/>
                  <a:gd name="connsiteY23" fmla="*/ 140430 h 909985"/>
                  <a:gd name="connsiteX24" fmla="*/ 48101 w 909953"/>
                  <a:gd name="connsiteY24" fmla="*/ 284953 h 909985"/>
                  <a:gd name="connsiteX25" fmla="*/ 14850 w 909953"/>
                  <a:gd name="connsiteY25" fmla="*/ 455012 h 909985"/>
                  <a:gd name="connsiteX26" fmla="*/ 48082 w 909953"/>
                  <a:gd name="connsiteY26" fmla="*/ 625081 h 909985"/>
                  <a:gd name="connsiteX27" fmla="*/ 144075 w 909953"/>
                  <a:gd name="connsiteY27" fmla="*/ 769613 h 909985"/>
                  <a:gd name="connsiteX28" fmla="*/ 287922 w 909953"/>
                  <a:gd name="connsiteY28" fmla="*/ 867283 h 909985"/>
                  <a:gd name="connsiteX29" fmla="*/ 458686 w 909953"/>
                  <a:gd name="connsiteY29" fmla="*/ 902573 h 909985"/>
                  <a:gd name="connsiteX30" fmla="*/ 630507 w 909953"/>
                  <a:gd name="connsiteY30" fmla="*/ 869826 h 909985"/>
                  <a:gd name="connsiteX31" fmla="*/ 777021 w 909953"/>
                  <a:gd name="connsiteY31" fmla="*/ 773338 h 909985"/>
                  <a:gd name="connsiteX32" fmla="*/ 875157 w 909953"/>
                  <a:gd name="connsiteY32" fmla="*/ 627510 h 909985"/>
                  <a:gd name="connsiteX33" fmla="*/ 909952 w 909953"/>
                  <a:gd name="connsiteY33" fmla="*/ 455012 h 90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09953" h="909985">
                    <a:moveTo>
                      <a:pt x="909952" y="455012"/>
                    </a:moveTo>
                    <a:cubicBezTo>
                      <a:pt x="910114" y="514086"/>
                      <a:pt x="898674" y="573227"/>
                      <a:pt x="876148" y="627919"/>
                    </a:cubicBezTo>
                    <a:cubicBezTo>
                      <a:pt x="853697" y="682640"/>
                      <a:pt x="820284" y="732856"/>
                      <a:pt x="778536" y="774862"/>
                    </a:cubicBezTo>
                    <a:cubicBezTo>
                      <a:pt x="736816" y="816857"/>
                      <a:pt x="687029" y="851023"/>
                      <a:pt x="632289" y="874112"/>
                    </a:cubicBezTo>
                    <a:cubicBezTo>
                      <a:pt x="577625" y="897334"/>
                      <a:pt x="518246" y="909498"/>
                      <a:pt x="458686" y="909974"/>
                    </a:cubicBezTo>
                    <a:cubicBezTo>
                      <a:pt x="399136" y="910412"/>
                      <a:pt x="339395" y="899163"/>
                      <a:pt x="284036" y="876665"/>
                    </a:cubicBezTo>
                    <a:cubicBezTo>
                      <a:pt x="228686" y="854205"/>
                      <a:pt x="177651" y="820791"/>
                      <a:pt x="135112" y="778586"/>
                    </a:cubicBezTo>
                    <a:cubicBezTo>
                      <a:pt x="92631" y="736352"/>
                      <a:pt x="58474" y="685717"/>
                      <a:pt x="35366" y="630348"/>
                    </a:cubicBezTo>
                    <a:cubicBezTo>
                      <a:pt x="12173" y="575018"/>
                      <a:pt x="200" y="515048"/>
                      <a:pt x="0" y="455012"/>
                    </a:cubicBezTo>
                    <a:cubicBezTo>
                      <a:pt x="153" y="394976"/>
                      <a:pt x="12164" y="334988"/>
                      <a:pt x="35347" y="279657"/>
                    </a:cubicBezTo>
                    <a:cubicBezTo>
                      <a:pt x="58455" y="224297"/>
                      <a:pt x="92612" y="173653"/>
                      <a:pt x="135093" y="131419"/>
                    </a:cubicBezTo>
                    <a:cubicBezTo>
                      <a:pt x="177603" y="89166"/>
                      <a:pt x="228676" y="55791"/>
                      <a:pt x="284017" y="33321"/>
                    </a:cubicBezTo>
                    <a:cubicBezTo>
                      <a:pt x="339385" y="10814"/>
                      <a:pt x="399136" y="-426"/>
                      <a:pt x="458686" y="12"/>
                    </a:cubicBezTo>
                    <a:cubicBezTo>
                      <a:pt x="518246" y="489"/>
                      <a:pt x="577625" y="12662"/>
                      <a:pt x="632298" y="35874"/>
                    </a:cubicBezTo>
                    <a:cubicBezTo>
                      <a:pt x="687038" y="58972"/>
                      <a:pt x="736845" y="93129"/>
                      <a:pt x="778545" y="135143"/>
                    </a:cubicBezTo>
                    <a:cubicBezTo>
                      <a:pt x="820293" y="177149"/>
                      <a:pt x="853697" y="227365"/>
                      <a:pt x="876148" y="282086"/>
                    </a:cubicBezTo>
                    <a:cubicBezTo>
                      <a:pt x="898693" y="336797"/>
                      <a:pt x="910114" y="395938"/>
                      <a:pt x="909952" y="455012"/>
                    </a:cubicBezTo>
                    <a:close/>
                    <a:moveTo>
                      <a:pt x="909952" y="455012"/>
                    </a:moveTo>
                    <a:cubicBezTo>
                      <a:pt x="909752" y="395938"/>
                      <a:pt x="897960" y="336940"/>
                      <a:pt x="875147" y="282514"/>
                    </a:cubicBezTo>
                    <a:cubicBezTo>
                      <a:pt x="852411" y="228060"/>
                      <a:pt x="818817" y="178244"/>
                      <a:pt x="777012" y="136687"/>
                    </a:cubicBezTo>
                    <a:cubicBezTo>
                      <a:pt x="735159" y="95158"/>
                      <a:pt x="684933" y="62306"/>
                      <a:pt x="630498" y="40227"/>
                    </a:cubicBezTo>
                    <a:cubicBezTo>
                      <a:pt x="576044" y="18100"/>
                      <a:pt x="517284" y="7051"/>
                      <a:pt x="458686" y="7489"/>
                    </a:cubicBezTo>
                    <a:cubicBezTo>
                      <a:pt x="400088" y="7975"/>
                      <a:pt x="341709" y="19948"/>
                      <a:pt x="287941" y="42789"/>
                    </a:cubicBezTo>
                    <a:cubicBezTo>
                      <a:pt x="234115" y="65506"/>
                      <a:pt x="185156" y="99130"/>
                      <a:pt x="144094" y="140430"/>
                    </a:cubicBezTo>
                    <a:cubicBezTo>
                      <a:pt x="103032" y="181749"/>
                      <a:pt x="70180" y="231146"/>
                      <a:pt x="48101" y="284953"/>
                    </a:cubicBezTo>
                    <a:cubicBezTo>
                      <a:pt x="25937" y="338740"/>
                      <a:pt x="14745" y="396891"/>
                      <a:pt x="14850" y="455012"/>
                    </a:cubicBezTo>
                    <a:cubicBezTo>
                      <a:pt x="14688" y="513143"/>
                      <a:pt x="25927" y="571284"/>
                      <a:pt x="48082" y="625081"/>
                    </a:cubicBezTo>
                    <a:cubicBezTo>
                      <a:pt x="70161" y="678888"/>
                      <a:pt x="103022" y="728284"/>
                      <a:pt x="144075" y="769613"/>
                    </a:cubicBezTo>
                    <a:cubicBezTo>
                      <a:pt x="185099" y="810961"/>
                      <a:pt x="234087" y="844547"/>
                      <a:pt x="287922" y="867283"/>
                    </a:cubicBezTo>
                    <a:cubicBezTo>
                      <a:pt x="341700" y="890114"/>
                      <a:pt x="400079" y="902087"/>
                      <a:pt x="458686" y="902573"/>
                    </a:cubicBezTo>
                    <a:cubicBezTo>
                      <a:pt x="517284" y="903011"/>
                      <a:pt x="576044" y="891952"/>
                      <a:pt x="630507" y="869826"/>
                    </a:cubicBezTo>
                    <a:cubicBezTo>
                      <a:pt x="684943" y="847737"/>
                      <a:pt x="735187" y="814886"/>
                      <a:pt x="777021" y="773338"/>
                    </a:cubicBezTo>
                    <a:cubicBezTo>
                      <a:pt x="818817" y="731789"/>
                      <a:pt x="852421" y="681964"/>
                      <a:pt x="875157" y="627510"/>
                    </a:cubicBezTo>
                    <a:cubicBezTo>
                      <a:pt x="897970" y="573094"/>
                      <a:pt x="909752" y="514096"/>
                      <a:pt x="909952" y="45501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Hình tự do: Hình 193">
              <a:extLst>
                <a:ext uri="{FF2B5EF4-FFF2-40B4-BE49-F238E27FC236}">
                  <a16:creationId xmlns:a16="http://schemas.microsoft.com/office/drawing/2014/main" id="{9334F745-32D2-494A-93DD-5E6A851C8F49}"/>
                </a:ext>
              </a:extLst>
            </p:cNvPr>
            <p:cNvSpPr/>
            <p:nvPr/>
          </p:nvSpPr>
          <p:spPr>
            <a:xfrm>
              <a:off x="6902472" y="3899020"/>
              <a:ext cx="692286" cy="694172"/>
            </a:xfrm>
            <a:custGeom>
              <a:avLst/>
              <a:gdLst>
                <a:gd name="connsiteX0" fmla="*/ 692286 w 692286"/>
                <a:gd name="connsiteY0" fmla="*/ 694172 h 694172"/>
                <a:gd name="connsiteX1" fmla="*/ 0 w 692286"/>
                <a:gd name="connsiteY1" fmla="*/ 694172 h 694172"/>
                <a:gd name="connsiteX2" fmla="*/ 692286 w 692286"/>
                <a:gd name="connsiteY2" fmla="*/ 0 h 6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286" h="694172">
                  <a:moveTo>
                    <a:pt x="692286" y="694172"/>
                  </a:moveTo>
                  <a:lnTo>
                    <a:pt x="0" y="694172"/>
                  </a:lnTo>
                  <a:lnTo>
                    <a:pt x="692286" y="0"/>
                  </a:lnTo>
                  <a:close/>
                </a:path>
              </a:pathLst>
            </a:custGeom>
            <a:solidFill>
              <a:srgbClr val="FFDE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Đồ họa 2">
            <a:extLst>
              <a:ext uri="{FF2B5EF4-FFF2-40B4-BE49-F238E27FC236}">
                <a16:creationId xmlns:a16="http://schemas.microsoft.com/office/drawing/2014/main" id="{E4375A9E-AB4D-4BAB-9C77-4324E180AACC}"/>
              </a:ext>
            </a:extLst>
          </p:cNvPr>
          <p:cNvGrpSpPr/>
          <p:nvPr/>
        </p:nvGrpSpPr>
        <p:grpSpPr>
          <a:xfrm>
            <a:off x="7267287" y="1752600"/>
            <a:ext cx="2502278" cy="4719333"/>
            <a:chOff x="7721924" y="1885626"/>
            <a:chExt cx="1435601" cy="2707566"/>
          </a:xfrm>
        </p:grpSpPr>
        <p:sp>
          <p:nvSpPr>
            <p:cNvPr id="50" name="Hình tự do: Hình 106">
              <a:extLst>
                <a:ext uri="{FF2B5EF4-FFF2-40B4-BE49-F238E27FC236}">
                  <a16:creationId xmlns:a16="http://schemas.microsoft.com/office/drawing/2014/main" id="{860C4ACD-C694-4A07-993F-940DA073B1E2}"/>
                </a:ext>
              </a:extLst>
            </p:cNvPr>
            <p:cNvSpPr/>
            <p:nvPr/>
          </p:nvSpPr>
          <p:spPr>
            <a:xfrm>
              <a:off x="8465239" y="3899020"/>
              <a:ext cx="692286" cy="694172"/>
            </a:xfrm>
            <a:custGeom>
              <a:avLst/>
              <a:gdLst>
                <a:gd name="connsiteX0" fmla="*/ 0 w 692286"/>
                <a:gd name="connsiteY0" fmla="*/ 1029 h 694172"/>
                <a:gd name="connsiteX1" fmla="*/ 692286 w 692286"/>
                <a:gd name="connsiteY1" fmla="*/ 0 h 694172"/>
                <a:gd name="connsiteX2" fmla="*/ 692286 w 692286"/>
                <a:gd name="connsiteY2" fmla="*/ 694172 h 694172"/>
                <a:gd name="connsiteX3" fmla="*/ 0 w 692286"/>
                <a:gd name="connsiteY3" fmla="*/ 694172 h 6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286" h="694172">
                  <a:moveTo>
                    <a:pt x="0" y="1029"/>
                  </a:moveTo>
                  <a:lnTo>
                    <a:pt x="692286" y="0"/>
                  </a:lnTo>
                  <a:lnTo>
                    <a:pt x="692286" y="694172"/>
                  </a:lnTo>
                  <a:lnTo>
                    <a:pt x="0" y="694172"/>
                  </a:lnTo>
                  <a:close/>
                </a:path>
              </a:pathLst>
            </a:custGeom>
            <a:solidFill>
              <a:srgbClr val="0031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108">
              <a:extLst>
                <a:ext uri="{FF2B5EF4-FFF2-40B4-BE49-F238E27FC236}">
                  <a16:creationId xmlns:a16="http://schemas.microsoft.com/office/drawing/2014/main" id="{DD28F0DC-5E7E-48B8-B2F2-12258DF57137}"/>
                </a:ext>
              </a:extLst>
            </p:cNvPr>
            <p:cNvSpPr/>
            <p:nvPr/>
          </p:nvSpPr>
          <p:spPr>
            <a:xfrm>
              <a:off x="7721925" y="2292619"/>
              <a:ext cx="1259033" cy="396011"/>
            </a:xfrm>
            <a:custGeom>
              <a:avLst/>
              <a:gdLst>
                <a:gd name="connsiteX0" fmla="*/ 1259034 w 1259033"/>
                <a:gd name="connsiteY0" fmla="*/ 0 h 396011"/>
                <a:gd name="connsiteX1" fmla="*/ 0 w 1259033"/>
                <a:gd name="connsiteY1" fmla="*/ 0 h 396011"/>
                <a:gd name="connsiteX2" fmla="*/ 0 w 1259033"/>
                <a:gd name="connsiteY2" fmla="*/ 266167 h 396011"/>
                <a:gd name="connsiteX3" fmla="*/ 129845 w 1259033"/>
                <a:gd name="connsiteY3" fmla="*/ 396011 h 396011"/>
                <a:gd name="connsiteX4" fmla="*/ 1259034 w 1259033"/>
                <a:gd name="connsiteY4" fmla="*/ 396011 h 396011"/>
                <a:gd name="connsiteX5" fmla="*/ 1259034 w 1259033"/>
                <a:gd name="connsiteY5" fmla="*/ 0 h 3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033" h="396011">
                  <a:moveTo>
                    <a:pt x="1259034" y="0"/>
                  </a:moveTo>
                  <a:lnTo>
                    <a:pt x="0" y="0"/>
                  </a:lnTo>
                  <a:lnTo>
                    <a:pt x="0" y="266167"/>
                  </a:lnTo>
                  <a:cubicBezTo>
                    <a:pt x="0" y="337880"/>
                    <a:pt x="58141" y="396011"/>
                    <a:pt x="129845" y="396011"/>
                  </a:cubicBezTo>
                  <a:lnTo>
                    <a:pt x="1259034" y="396011"/>
                  </a:lnTo>
                  <a:lnTo>
                    <a:pt x="1259034" y="0"/>
                  </a:lnTo>
                  <a:close/>
                </a:path>
              </a:pathLst>
            </a:custGeom>
            <a:solidFill>
              <a:srgbClr val="0031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Đồ họa 2">
              <a:extLst>
                <a:ext uri="{FF2B5EF4-FFF2-40B4-BE49-F238E27FC236}">
                  <a16:creationId xmlns:a16="http://schemas.microsoft.com/office/drawing/2014/main" id="{D452610A-9D5F-4447-A77E-A43B42D1CB7D}"/>
                </a:ext>
              </a:extLst>
            </p:cNvPr>
            <p:cNvGrpSpPr/>
            <p:nvPr/>
          </p:nvGrpSpPr>
          <p:grpSpPr>
            <a:xfrm>
              <a:off x="7857420" y="1885626"/>
              <a:ext cx="1267881" cy="2674210"/>
              <a:chOff x="7857420" y="1885626"/>
              <a:chExt cx="1267881" cy="2674210"/>
            </a:xfrm>
            <a:solidFill>
              <a:srgbClr val="FFFFFF"/>
            </a:solidFill>
          </p:grpSpPr>
          <p:sp>
            <p:nvSpPr>
              <p:cNvPr id="58" name="Hình tự do: Hình 110">
                <a:extLst>
                  <a:ext uri="{FF2B5EF4-FFF2-40B4-BE49-F238E27FC236}">
                    <a16:creationId xmlns:a16="http://schemas.microsoft.com/office/drawing/2014/main" id="{113E1107-D77F-4BB6-B76F-1DBA573998A5}"/>
                  </a:ext>
                </a:extLst>
              </p:cNvPr>
              <p:cNvSpPr/>
              <p:nvPr/>
            </p:nvSpPr>
            <p:spPr>
              <a:xfrm>
                <a:off x="7864849" y="1893065"/>
                <a:ext cx="1253023" cy="2659341"/>
              </a:xfrm>
              <a:custGeom>
                <a:avLst/>
                <a:gdLst>
                  <a:gd name="connsiteX0" fmla="*/ 0 w 1253023"/>
                  <a:gd name="connsiteY0" fmla="*/ 0 h 2659341"/>
                  <a:gd name="connsiteX1" fmla="*/ 1253024 w 1253023"/>
                  <a:gd name="connsiteY1" fmla="*/ 0 h 2659341"/>
                  <a:gd name="connsiteX2" fmla="*/ 1253024 w 1253023"/>
                  <a:gd name="connsiteY2" fmla="*/ 2659342 h 2659341"/>
                  <a:gd name="connsiteX3" fmla="*/ 0 w 1253023"/>
                  <a:gd name="connsiteY3" fmla="*/ 2659342 h 26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3023" h="2659341">
                    <a:moveTo>
                      <a:pt x="0" y="0"/>
                    </a:moveTo>
                    <a:lnTo>
                      <a:pt x="1253024" y="0"/>
                    </a:lnTo>
                    <a:lnTo>
                      <a:pt x="1253024" y="2659342"/>
                    </a:lnTo>
                    <a:lnTo>
                      <a:pt x="0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Hình tự do: Hình 111">
                <a:extLst>
                  <a:ext uri="{FF2B5EF4-FFF2-40B4-BE49-F238E27FC236}">
                    <a16:creationId xmlns:a16="http://schemas.microsoft.com/office/drawing/2014/main" id="{9258910D-D805-4543-96D6-EDBE090E1BCF}"/>
                  </a:ext>
                </a:extLst>
              </p:cNvPr>
              <p:cNvSpPr/>
              <p:nvPr/>
            </p:nvSpPr>
            <p:spPr>
              <a:xfrm>
                <a:off x="7864849" y="1893065"/>
                <a:ext cx="1253023" cy="2659341"/>
              </a:xfrm>
              <a:custGeom>
                <a:avLst/>
                <a:gdLst>
                  <a:gd name="connsiteX0" fmla="*/ 0 w 1253023"/>
                  <a:gd name="connsiteY0" fmla="*/ 0 h 2659341"/>
                  <a:gd name="connsiteX1" fmla="*/ 1253024 w 1253023"/>
                  <a:gd name="connsiteY1" fmla="*/ 0 h 2659341"/>
                  <a:gd name="connsiteX2" fmla="*/ 1253024 w 1253023"/>
                  <a:gd name="connsiteY2" fmla="*/ 2659342 h 2659341"/>
                  <a:gd name="connsiteX3" fmla="*/ 0 w 1253023"/>
                  <a:gd name="connsiteY3" fmla="*/ 2659342 h 26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3023" h="2659341">
                    <a:moveTo>
                      <a:pt x="0" y="0"/>
                    </a:moveTo>
                    <a:lnTo>
                      <a:pt x="1253024" y="0"/>
                    </a:lnTo>
                    <a:lnTo>
                      <a:pt x="1253024" y="2659342"/>
                    </a:lnTo>
                    <a:lnTo>
                      <a:pt x="0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  <a:effectLst>
                <a:outerShdw blurRad="406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36000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buClr>
                    <a:srgbClr val="FFFFFF"/>
                  </a:buClr>
                  <a:buSzPts val="1400"/>
                </a:pPr>
                <a:endParaRPr lang="vi-VN" sz="2400" b="1" kern="0" dirty="0">
                  <a:solidFill>
                    <a:sysClr val="windowText" lastClr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0" name="Hình tự do: Hình 112">
                <a:extLst>
                  <a:ext uri="{FF2B5EF4-FFF2-40B4-BE49-F238E27FC236}">
                    <a16:creationId xmlns:a16="http://schemas.microsoft.com/office/drawing/2014/main" id="{E7AFA0C3-F4DF-4CDA-AB7C-88A6CEC09B65}"/>
                  </a:ext>
                </a:extLst>
              </p:cNvPr>
              <p:cNvSpPr/>
              <p:nvPr/>
            </p:nvSpPr>
            <p:spPr>
              <a:xfrm>
                <a:off x="7857420" y="1885626"/>
                <a:ext cx="1267881" cy="2674210"/>
              </a:xfrm>
              <a:custGeom>
                <a:avLst/>
                <a:gdLst>
                  <a:gd name="connsiteX0" fmla="*/ 1267882 w 1267881"/>
                  <a:gd name="connsiteY0" fmla="*/ 2674210 h 2674210"/>
                  <a:gd name="connsiteX1" fmla="*/ 0 w 1267881"/>
                  <a:gd name="connsiteY1" fmla="*/ 2674210 h 2674210"/>
                  <a:gd name="connsiteX2" fmla="*/ 0 w 1267881"/>
                  <a:gd name="connsiteY2" fmla="*/ 0 h 2674210"/>
                  <a:gd name="connsiteX3" fmla="*/ 1267882 w 1267881"/>
                  <a:gd name="connsiteY3" fmla="*/ 0 h 2674210"/>
                  <a:gd name="connsiteX4" fmla="*/ 1267882 w 1267881"/>
                  <a:gd name="connsiteY4" fmla="*/ 2674210 h 2674210"/>
                  <a:gd name="connsiteX5" fmla="*/ 14859 w 1267881"/>
                  <a:gd name="connsiteY5" fmla="*/ 2659342 h 2674210"/>
                  <a:gd name="connsiteX6" fmla="*/ 1253004 w 1267881"/>
                  <a:gd name="connsiteY6" fmla="*/ 2659342 h 2674210"/>
                  <a:gd name="connsiteX7" fmla="*/ 1253004 w 1267881"/>
                  <a:gd name="connsiteY7" fmla="*/ 14868 h 2674210"/>
                  <a:gd name="connsiteX8" fmla="*/ 14859 w 1267881"/>
                  <a:gd name="connsiteY8" fmla="*/ 14868 h 2674210"/>
                  <a:gd name="connsiteX9" fmla="*/ 14859 w 1267881"/>
                  <a:gd name="connsiteY9" fmla="*/ 2659342 h 267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7881" h="2674210">
                    <a:moveTo>
                      <a:pt x="1267882" y="2674210"/>
                    </a:moveTo>
                    <a:lnTo>
                      <a:pt x="0" y="2674210"/>
                    </a:lnTo>
                    <a:lnTo>
                      <a:pt x="0" y="0"/>
                    </a:lnTo>
                    <a:lnTo>
                      <a:pt x="1267882" y="0"/>
                    </a:lnTo>
                    <a:lnTo>
                      <a:pt x="1267882" y="2674210"/>
                    </a:lnTo>
                    <a:close/>
                    <a:moveTo>
                      <a:pt x="14859" y="2659342"/>
                    </a:moveTo>
                    <a:lnTo>
                      <a:pt x="1253004" y="2659342"/>
                    </a:lnTo>
                    <a:lnTo>
                      <a:pt x="1253004" y="14868"/>
                    </a:lnTo>
                    <a:lnTo>
                      <a:pt x="14859" y="14868"/>
                    </a:lnTo>
                    <a:lnTo>
                      <a:pt x="14859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Hình tự do: Hình 115">
              <a:extLst>
                <a:ext uri="{FF2B5EF4-FFF2-40B4-BE49-F238E27FC236}">
                  <a16:creationId xmlns:a16="http://schemas.microsoft.com/office/drawing/2014/main" id="{F8671D98-0D4B-4303-B805-9E97A4F089E5}"/>
                </a:ext>
              </a:extLst>
            </p:cNvPr>
            <p:cNvSpPr/>
            <p:nvPr/>
          </p:nvSpPr>
          <p:spPr>
            <a:xfrm>
              <a:off x="7721924" y="2061819"/>
              <a:ext cx="1259024" cy="508158"/>
            </a:xfrm>
            <a:custGeom>
              <a:avLst/>
              <a:gdLst>
                <a:gd name="connsiteX0" fmla="*/ 129845 w 1259024"/>
                <a:gd name="connsiteY0" fmla="*/ 0 h 508158"/>
                <a:gd name="connsiteX1" fmla="*/ 0 w 1259024"/>
                <a:gd name="connsiteY1" fmla="*/ 129845 h 508158"/>
                <a:gd name="connsiteX2" fmla="*/ 0 w 1259024"/>
                <a:gd name="connsiteY2" fmla="*/ 508159 h 508158"/>
                <a:gd name="connsiteX3" fmla="*/ 112138 w 1259024"/>
                <a:gd name="connsiteY3" fmla="*/ 396021 h 508158"/>
                <a:gd name="connsiteX4" fmla="*/ 135998 w 1259024"/>
                <a:gd name="connsiteY4" fmla="*/ 396021 h 508158"/>
                <a:gd name="connsiteX5" fmla="*/ 206636 w 1259024"/>
                <a:gd name="connsiteY5" fmla="*/ 396021 h 508158"/>
                <a:gd name="connsiteX6" fmla="*/ 1061018 w 1259024"/>
                <a:gd name="connsiteY6" fmla="*/ 396021 h 508158"/>
                <a:gd name="connsiteX7" fmla="*/ 1259024 w 1259024"/>
                <a:gd name="connsiteY7" fmla="*/ 198015 h 508158"/>
                <a:gd name="connsiteX8" fmla="*/ 1259024 w 1259024"/>
                <a:gd name="connsiteY8" fmla="*/ 198015 h 508158"/>
                <a:gd name="connsiteX9" fmla="*/ 1061018 w 1259024"/>
                <a:gd name="connsiteY9" fmla="*/ 10 h 508158"/>
                <a:gd name="connsiteX10" fmla="*/ 129845 w 1259024"/>
                <a:gd name="connsiteY10" fmla="*/ 10 h 50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024" h="508158">
                  <a:moveTo>
                    <a:pt x="129845" y="0"/>
                  </a:moveTo>
                  <a:cubicBezTo>
                    <a:pt x="58141" y="0"/>
                    <a:pt x="0" y="58131"/>
                    <a:pt x="0" y="129845"/>
                  </a:cubicBezTo>
                  <a:lnTo>
                    <a:pt x="0" y="508159"/>
                  </a:lnTo>
                  <a:cubicBezTo>
                    <a:pt x="0" y="446227"/>
                    <a:pt x="50206" y="396021"/>
                    <a:pt x="112138" y="396021"/>
                  </a:cubicBezTo>
                  <a:lnTo>
                    <a:pt x="135998" y="396021"/>
                  </a:lnTo>
                  <a:lnTo>
                    <a:pt x="206636" y="396021"/>
                  </a:lnTo>
                  <a:lnTo>
                    <a:pt x="1061018" y="396021"/>
                  </a:lnTo>
                  <a:cubicBezTo>
                    <a:pt x="1170375" y="396021"/>
                    <a:pt x="1259024" y="307372"/>
                    <a:pt x="1259024" y="198015"/>
                  </a:cubicBezTo>
                  <a:lnTo>
                    <a:pt x="1259024" y="198015"/>
                  </a:lnTo>
                  <a:cubicBezTo>
                    <a:pt x="1259024" y="88659"/>
                    <a:pt x="1170375" y="10"/>
                    <a:pt x="1061018" y="10"/>
                  </a:cubicBezTo>
                  <a:lnTo>
                    <a:pt x="129845" y="10"/>
                  </a:lnTo>
                  <a:close/>
                </a:path>
              </a:pathLst>
            </a:custGeom>
            <a:solidFill>
              <a:srgbClr val="96ABE7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vi-VN" sz="4000" b="1" dirty="0"/>
                <a:t>4</a:t>
              </a:r>
              <a:endParaRPr lang="en-US" sz="4000" b="1" dirty="0"/>
            </a:p>
          </p:txBody>
        </p:sp>
        <p:grpSp>
          <p:nvGrpSpPr>
            <p:cNvPr id="54" name="Đồ họa 2">
              <a:extLst>
                <a:ext uri="{FF2B5EF4-FFF2-40B4-BE49-F238E27FC236}">
                  <a16:creationId xmlns:a16="http://schemas.microsoft.com/office/drawing/2014/main" id="{59593694-3875-46B3-A946-DA6085B33CE7}"/>
                </a:ext>
              </a:extLst>
            </p:cNvPr>
            <p:cNvGrpSpPr/>
            <p:nvPr/>
          </p:nvGrpSpPr>
          <p:grpSpPr>
            <a:xfrm>
              <a:off x="8040090" y="3054798"/>
              <a:ext cx="909953" cy="909985"/>
              <a:chOff x="8040090" y="3054798"/>
              <a:chExt cx="909953" cy="909985"/>
            </a:xfrm>
          </p:grpSpPr>
          <p:sp>
            <p:nvSpPr>
              <p:cNvPr id="56" name="Hình tự do: Hình 117">
                <a:extLst>
                  <a:ext uri="{FF2B5EF4-FFF2-40B4-BE49-F238E27FC236}">
                    <a16:creationId xmlns:a16="http://schemas.microsoft.com/office/drawing/2014/main" id="{0A9F49DA-CD3A-4E95-AB36-DE5130AB18B9}"/>
                  </a:ext>
                </a:extLst>
              </p:cNvPr>
              <p:cNvSpPr/>
              <p:nvPr/>
            </p:nvSpPr>
            <p:spPr>
              <a:xfrm>
                <a:off x="8047520" y="3058553"/>
                <a:ext cx="902512" cy="902512"/>
              </a:xfrm>
              <a:custGeom>
                <a:avLst/>
                <a:gdLst>
                  <a:gd name="connsiteX0" fmla="*/ 902513 w 902512"/>
                  <a:gd name="connsiteY0" fmla="*/ 451256 h 902512"/>
                  <a:gd name="connsiteX1" fmla="*/ 451257 w 902512"/>
                  <a:gd name="connsiteY1" fmla="*/ 902513 h 902512"/>
                  <a:gd name="connsiteX2" fmla="*/ 0 w 902512"/>
                  <a:gd name="connsiteY2" fmla="*/ 451256 h 902512"/>
                  <a:gd name="connsiteX3" fmla="*/ 451257 w 902512"/>
                  <a:gd name="connsiteY3" fmla="*/ 0 h 902512"/>
                  <a:gd name="connsiteX4" fmla="*/ 902513 w 902512"/>
                  <a:gd name="connsiteY4" fmla="*/ 451256 h 90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512" h="902512">
                    <a:moveTo>
                      <a:pt x="902513" y="451256"/>
                    </a:moveTo>
                    <a:cubicBezTo>
                      <a:pt x="902513" y="700479"/>
                      <a:pt x="700479" y="902513"/>
                      <a:pt x="451257" y="902513"/>
                    </a:cubicBezTo>
                    <a:cubicBezTo>
                      <a:pt x="202035" y="902513"/>
                      <a:pt x="0" y="700479"/>
                      <a:pt x="0" y="451256"/>
                    </a:cubicBezTo>
                    <a:cubicBezTo>
                      <a:pt x="0" y="202034"/>
                      <a:pt x="202035" y="0"/>
                      <a:pt x="451257" y="0"/>
                    </a:cubicBezTo>
                    <a:cubicBezTo>
                      <a:pt x="700479" y="0"/>
                      <a:pt x="902513" y="202034"/>
                      <a:pt x="902513" y="451256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Hình tự do: Hình 119">
                <a:extLst>
                  <a:ext uri="{FF2B5EF4-FFF2-40B4-BE49-F238E27FC236}">
                    <a16:creationId xmlns:a16="http://schemas.microsoft.com/office/drawing/2014/main" id="{95F240A9-F089-496A-9786-02253F49D653}"/>
                  </a:ext>
                </a:extLst>
              </p:cNvPr>
              <p:cNvSpPr/>
              <p:nvPr/>
            </p:nvSpPr>
            <p:spPr>
              <a:xfrm>
                <a:off x="8040090" y="3054798"/>
                <a:ext cx="909953" cy="909985"/>
              </a:xfrm>
              <a:custGeom>
                <a:avLst/>
                <a:gdLst>
                  <a:gd name="connsiteX0" fmla="*/ 909952 w 909953"/>
                  <a:gd name="connsiteY0" fmla="*/ 455012 h 909985"/>
                  <a:gd name="connsiteX1" fmla="*/ 876148 w 909953"/>
                  <a:gd name="connsiteY1" fmla="*/ 627919 h 909985"/>
                  <a:gd name="connsiteX2" fmla="*/ 778545 w 909953"/>
                  <a:gd name="connsiteY2" fmla="*/ 774862 h 909985"/>
                  <a:gd name="connsiteX3" fmla="*/ 632289 w 909953"/>
                  <a:gd name="connsiteY3" fmla="*/ 874112 h 909985"/>
                  <a:gd name="connsiteX4" fmla="*/ 458686 w 909953"/>
                  <a:gd name="connsiteY4" fmla="*/ 909974 h 909985"/>
                  <a:gd name="connsiteX5" fmla="*/ 284036 w 909953"/>
                  <a:gd name="connsiteY5" fmla="*/ 876665 h 909985"/>
                  <a:gd name="connsiteX6" fmla="*/ 135112 w 909953"/>
                  <a:gd name="connsiteY6" fmla="*/ 778586 h 909985"/>
                  <a:gd name="connsiteX7" fmla="*/ 35366 w 909953"/>
                  <a:gd name="connsiteY7" fmla="*/ 630348 h 909985"/>
                  <a:gd name="connsiteX8" fmla="*/ 0 w 909953"/>
                  <a:gd name="connsiteY8" fmla="*/ 455012 h 909985"/>
                  <a:gd name="connsiteX9" fmla="*/ 35347 w 909953"/>
                  <a:gd name="connsiteY9" fmla="*/ 279657 h 909985"/>
                  <a:gd name="connsiteX10" fmla="*/ 135093 w 909953"/>
                  <a:gd name="connsiteY10" fmla="*/ 131419 h 909985"/>
                  <a:gd name="connsiteX11" fmla="*/ 284016 w 909953"/>
                  <a:gd name="connsiteY11" fmla="*/ 33321 h 909985"/>
                  <a:gd name="connsiteX12" fmla="*/ 458686 w 909953"/>
                  <a:gd name="connsiteY12" fmla="*/ 12 h 909985"/>
                  <a:gd name="connsiteX13" fmla="*/ 632298 w 909953"/>
                  <a:gd name="connsiteY13" fmla="*/ 35874 h 909985"/>
                  <a:gd name="connsiteX14" fmla="*/ 778545 w 909953"/>
                  <a:gd name="connsiteY14" fmla="*/ 135143 h 909985"/>
                  <a:gd name="connsiteX15" fmla="*/ 876148 w 909953"/>
                  <a:gd name="connsiteY15" fmla="*/ 282086 h 909985"/>
                  <a:gd name="connsiteX16" fmla="*/ 909952 w 909953"/>
                  <a:gd name="connsiteY16" fmla="*/ 455012 h 909985"/>
                  <a:gd name="connsiteX17" fmla="*/ 909952 w 909953"/>
                  <a:gd name="connsiteY17" fmla="*/ 455012 h 909985"/>
                  <a:gd name="connsiteX18" fmla="*/ 875147 w 909953"/>
                  <a:gd name="connsiteY18" fmla="*/ 282514 h 909985"/>
                  <a:gd name="connsiteX19" fmla="*/ 777011 w 909953"/>
                  <a:gd name="connsiteY19" fmla="*/ 136687 h 909985"/>
                  <a:gd name="connsiteX20" fmla="*/ 630498 w 909953"/>
                  <a:gd name="connsiteY20" fmla="*/ 40227 h 909985"/>
                  <a:gd name="connsiteX21" fmla="*/ 458686 w 909953"/>
                  <a:gd name="connsiteY21" fmla="*/ 7489 h 909985"/>
                  <a:gd name="connsiteX22" fmla="*/ 287941 w 909953"/>
                  <a:gd name="connsiteY22" fmla="*/ 42789 h 909985"/>
                  <a:gd name="connsiteX23" fmla="*/ 144094 w 909953"/>
                  <a:gd name="connsiteY23" fmla="*/ 140430 h 909985"/>
                  <a:gd name="connsiteX24" fmla="*/ 48101 w 909953"/>
                  <a:gd name="connsiteY24" fmla="*/ 284953 h 909985"/>
                  <a:gd name="connsiteX25" fmla="*/ 14850 w 909953"/>
                  <a:gd name="connsiteY25" fmla="*/ 455012 h 909985"/>
                  <a:gd name="connsiteX26" fmla="*/ 48082 w 909953"/>
                  <a:gd name="connsiteY26" fmla="*/ 625081 h 909985"/>
                  <a:gd name="connsiteX27" fmla="*/ 144075 w 909953"/>
                  <a:gd name="connsiteY27" fmla="*/ 769613 h 909985"/>
                  <a:gd name="connsiteX28" fmla="*/ 287921 w 909953"/>
                  <a:gd name="connsiteY28" fmla="*/ 867283 h 909985"/>
                  <a:gd name="connsiteX29" fmla="*/ 458686 w 909953"/>
                  <a:gd name="connsiteY29" fmla="*/ 902573 h 909985"/>
                  <a:gd name="connsiteX30" fmla="*/ 630507 w 909953"/>
                  <a:gd name="connsiteY30" fmla="*/ 869826 h 909985"/>
                  <a:gd name="connsiteX31" fmla="*/ 777021 w 909953"/>
                  <a:gd name="connsiteY31" fmla="*/ 773338 h 909985"/>
                  <a:gd name="connsiteX32" fmla="*/ 875157 w 909953"/>
                  <a:gd name="connsiteY32" fmla="*/ 627510 h 909985"/>
                  <a:gd name="connsiteX33" fmla="*/ 909952 w 909953"/>
                  <a:gd name="connsiteY33" fmla="*/ 455012 h 90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09953" h="909985">
                    <a:moveTo>
                      <a:pt x="909952" y="455012"/>
                    </a:moveTo>
                    <a:cubicBezTo>
                      <a:pt x="910114" y="514086"/>
                      <a:pt x="898674" y="573227"/>
                      <a:pt x="876148" y="627919"/>
                    </a:cubicBezTo>
                    <a:cubicBezTo>
                      <a:pt x="853697" y="682640"/>
                      <a:pt x="820284" y="732856"/>
                      <a:pt x="778545" y="774862"/>
                    </a:cubicBezTo>
                    <a:cubicBezTo>
                      <a:pt x="736816" y="816857"/>
                      <a:pt x="687028" y="851023"/>
                      <a:pt x="632289" y="874112"/>
                    </a:cubicBezTo>
                    <a:cubicBezTo>
                      <a:pt x="577625" y="897334"/>
                      <a:pt x="518246" y="909498"/>
                      <a:pt x="458686" y="909974"/>
                    </a:cubicBezTo>
                    <a:cubicBezTo>
                      <a:pt x="399136" y="910412"/>
                      <a:pt x="339395" y="899163"/>
                      <a:pt x="284036" y="876665"/>
                    </a:cubicBezTo>
                    <a:cubicBezTo>
                      <a:pt x="228685" y="854205"/>
                      <a:pt x="177651" y="820791"/>
                      <a:pt x="135112" y="778586"/>
                    </a:cubicBezTo>
                    <a:cubicBezTo>
                      <a:pt x="92630" y="736352"/>
                      <a:pt x="58474" y="685717"/>
                      <a:pt x="35366" y="630348"/>
                    </a:cubicBezTo>
                    <a:cubicBezTo>
                      <a:pt x="12173" y="575018"/>
                      <a:pt x="200" y="515048"/>
                      <a:pt x="0" y="455012"/>
                    </a:cubicBezTo>
                    <a:cubicBezTo>
                      <a:pt x="152" y="394976"/>
                      <a:pt x="12163" y="334988"/>
                      <a:pt x="35347" y="279657"/>
                    </a:cubicBezTo>
                    <a:cubicBezTo>
                      <a:pt x="58455" y="224297"/>
                      <a:pt x="92612" y="173653"/>
                      <a:pt x="135093" y="131419"/>
                    </a:cubicBezTo>
                    <a:cubicBezTo>
                      <a:pt x="177603" y="89166"/>
                      <a:pt x="228676" y="55791"/>
                      <a:pt x="284016" y="33321"/>
                    </a:cubicBezTo>
                    <a:cubicBezTo>
                      <a:pt x="339385" y="10814"/>
                      <a:pt x="399136" y="-426"/>
                      <a:pt x="458686" y="12"/>
                    </a:cubicBezTo>
                    <a:cubicBezTo>
                      <a:pt x="518246" y="489"/>
                      <a:pt x="577625" y="12662"/>
                      <a:pt x="632298" y="35874"/>
                    </a:cubicBezTo>
                    <a:cubicBezTo>
                      <a:pt x="687038" y="58972"/>
                      <a:pt x="736845" y="93129"/>
                      <a:pt x="778545" y="135143"/>
                    </a:cubicBezTo>
                    <a:cubicBezTo>
                      <a:pt x="820293" y="177149"/>
                      <a:pt x="853697" y="227365"/>
                      <a:pt x="876148" y="282086"/>
                    </a:cubicBezTo>
                    <a:cubicBezTo>
                      <a:pt x="898684" y="336797"/>
                      <a:pt x="910104" y="395938"/>
                      <a:pt x="909952" y="455012"/>
                    </a:cubicBezTo>
                    <a:close/>
                    <a:moveTo>
                      <a:pt x="909952" y="455012"/>
                    </a:moveTo>
                    <a:cubicBezTo>
                      <a:pt x="909752" y="395938"/>
                      <a:pt x="897960" y="336940"/>
                      <a:pt x="875147" y="282514"/>
                    </a:cubicBezTo>
                    <a:cubicBezTo>
                      <a:pt x="852411" y="228060"/>
                      <a:pt x="818816" y="178244"/>
                      <a:pt x="777011" y="136687"/>
                    </a:cubicBezTo>
                    <a:cubicBezTo>
                      <a:pt x="735159" y="95158"/>
                      <a:pt x="684933" y="62306"/>
                      <a:pt x="630498" y="40227"/>
                    </a:cubicBezTo>
                    <a:cubicBezTo>
                      <a:pt x="576034" y="18100"/>
                      <a:pt x="517284" y="7051"/>
                      <a:pt x="458686" y="7489"/>
                    </a:cubicBezTo>
                    <a:cubicBezTo>
                      <a:pt x="400088" y="7975"/>
                      <a:pt x="341709" y="19948"/>
                      <a:pt x="287941" y="42789"/>
                    </a:cubicBezTo>
                    <a:cubicBezTo>
                      <a:pt x="234115" y="65506"/>
                      <a:pt x="185157" y="99130"/>
                      <a:pt x="144094" y="140430"/>
                    </a:cubicBezTo>
                    <a:cubicBezTo>
                      <a:pt x="103032" y="181749"/>
                      <a:pt x="70180" y="231146"/>
                      <a:pt x="48101" y="284953"/>
                    </a:cubicBezTo>
                    <a:cubicBezTo>
                      <a:pt x="25937" y="338740"/>
                      <a:pt x="14744" y="396891"/>
                      <a:pt x="14850" y="455012"/>
                    </a:cubicBezTo>
                    <a:cubicBezTo>
                      <a:pt x="14687" y="513143"/>
                      <a:pt x="25927" y="571284"/>
                      <a:pt x="48082" y="625081"/>
                    </a:cubicBezTo>
                    <a:cubicBezTo>
                      <a:pt x="70161" y="678888"/>
                      <a:pt x="103022" y="728284"/>
                      <a:pt x="144075" y="769613"/>
                    </a:cubicBezTo>
                    <a:cubicBezTo>
                      <a:pt x="185099" y="810961"/>
                      <a:pt x="234096" y="844547"/>
                      <a:pt x="287921" y="867283"/>
                    </a:cubicBezTo>
                    <a:cubicBezTo>
                      <a:pt x="341700" y="890114"/>
                      <a:pt x="400079" y="902087"/>
                      <a:pt x="458686" y="902573"/>
                    </a:cubicBezTo>
                    <a:cubicBezTo>
                      <a:pt x="517284" y="903011"/>
                      <a:pt x="576043" y="891952"/>
                      <a:pt x="630507" y="869826"/>
                    </a:cubicBezTo>
                    <a:cubicBezTo>
                      <a:pt x="684943" y="847737"/>
                      <a:pt x="735187" y="814886"/>
                      <a:pt x="777021" y="773338"/>
                    </a:cubicBezTo>
                    <a:cubicBezTo>
                      <a:pt x="818826" y="731789"/>
                      <a:pt x="852421" y="681964"/>
                      <a:pt x="875157" y="627510"/>
                    </a:cubicBezTo>
                    <a:cubicBezTo>
                      <a:pt x="897960" y="573094"/>
                      <a:pt x="909742" y="514096"/>
                      <a:pt x="909952" y="45501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Hình tự do: Hình 122">
              <a:extLst>
                <a:ext uri="{FF2B5EF4-FFF2-40B4-BE49-F238E27FC236}">
                  <a16:creationId xmlns:a16="http://schemas.microsoft.com/office/drawing/2014/main" id="{2BF12D4B-88D9-4E3E-BBFD-5CD27FCFA271}"/>
                </a:ext>
              </a:extLst>
            </p:cNvPr>
            <p:cNvSpPr/>
            <p:nvPr/>
          </p:nvSpPr>
          <p:spPr>
            <a:xfrm>
              <a:off x="8465239" y="3899020"/>
              <a:ext cx="692286" cy="694172"/>
            </a:xfrm>
            <a:custGeom>
              <a:avLst/>
              <a:gdLst>
                <a:gd name="connsiteX0" fmla="*/ 692286 w 692286"/>
                <a:gd name="connsiteY0" fmla="*/ 694172 h 694172"/>
                <a:gd name="connsiteX1" fmla="*/ 0 w 692286"/>
                <a:gd name="connsiteY1" fmla="*/ 694172 h 694172"/>
                <a:gd name="connsiteX2" fmla="*/ 692286 w 692286"/>
                <a:gd name="connsiteY2" fmla="*/ 0 h 6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286" h="694172">
                  <a:moveTo>
                    <a:pt x="692286" y="694172"/>
                  </a:moveTo>
                  <a:lnTo>
                    <a:pt x="0" y="694172"/>
                  </a:lnTo>
                  <a:lnTo>
                    <a:pt x="692286" y="0"/>
                  </a:lnTo>
                  <a:close/>
                </a:path>
              </a:pathLst>
            </a:custGeom>
            <a:solidFill>
              <a:srgbClr val="96A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Đồ họa 2">
            <a:extLst>
              <a:ext uri="{FF2B5EF4-FFF2-40B4-BE49-F238E27FC236}">
                <a16:creationId xmlns:a16="http://schemas.microsoft.com/office/drawing/2014/main" id="{2DA08054-C240-4F5C-843D-D78C28E55D6C}"/>
              </a:ext>
            </a:extLst>
          </p:cNvPr>
          <p:cNvGrpSpPr/>
          <p:nvPr/>
        </p:nvGrpSpPr>
        <p:grpSpPr>
          <a:xfrm>
            <a:off x="9689726" y="1752600"/>
            <a:ext cx="2502274" cy="4719333"/>
            <a:chOff x="7721926" y="1885626"/>
            <a:chExt cx="1435599" cy="2707566"/>
          </a:xfrm>
        </p:grpSpPr>
        <p:sp>
          <p:nvSpPr>
            <p:cNvPr id="62" name="Hình tự do: Hình 259">
              <a:extLst>
                <a:ext uri="{FF2B5EF4-FFF2-40B4-BE49-F238E27FC236}">
                  <a16:creationId xmlns:a16="http://schemas.microsoft.com/office/drawing/2014/main" id="{F66BA6B3-75B8-4466-A675-15E98BBB45CA}"/>
                </a:ext>
              </a:extLst>
            </p:cNvPr>
            <p:cNvSpPr/>
            <p:nvPr/>
          </p:nvSpPr>
          <p:spPr>
            <a:xfrm>
              <a:off x="8465239" y="3899020"/>
              <a:ext cx="692286" cy="694172"/>
            </a:xfrm>
            <a:custGeom>
              <a:avLst/>
              <a:gdLst>
                <a:gd name="connsiteX0" fmla="*/ 0 w 692286"/>
                <a:gd name="connsiteY0" fmla="*/ 1029 h 694172"/>
                <a:gd name="connsiteX1" fmla="*/ 692286 w 692286"/>
                <a:gd name="connsiteY1" fmla="*/ 0 h 694172"/>
                <a:gd name="connsiteX2" fmla="*/ 692286 w 692286"/>
                <a:gd name="connsiteY2" fmla="*/ 694172 h 694172"/>
                <a:gd name="connsiteX3" fmla="*/ 0 w 692286"/>
                <a:gd name="connsiteY3" fmla="*/ 694172 h 6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286" h="694172">
                  <a:moveTo>
                    <a:pt x="0" y="1029"/>
                  </a:moveTo>
                  <a:lnTo>
                    <a:pt x="692286" y="0"/>
                  </a:lnTo>
                  <a:lnTo>
                    <a:pt x="692286" y="694172"/>
                  </a:lnTo>
                  <a:lnTo>
                    <a:pt x="0" y="694172"/>
                  </a:lnTo>
                  <a:close/>
                </a:path>
              </a:pathLst>
            </a:custGeom>
            <a:solidFill>
              <a:srgbClr val="0031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260">
              <a:extLst>
                <a:ext uri="{FF2B5EF4-FFF2-40B4-BE49-F238E27FC236}">
                  <a16:creationId xmlns:a16="http://schemas.microsoft.com/office/drawing/2014/main" id="{BF4A5EAE-6BC3-4E69-9E7F-5ECD9CB70F71}"/>
                </a:ext>
              </a:extLst>
            </p:cNvPr>
            <p:cNvSpPr/>
            <p:nvPr/>
          </p:nvSpPr>
          <p:spPr>
            <a:xfrm>
              <a:off x="7721926" y="2292619"/>
              <a:ext cx="1259033" cy="396011"/>
            </a:xfrm>
            <a:custGeom>
              <a:avLst/>
              <a:gdLst>
                <a:gd name="connsiteX0" fmla="*/ 1259034 w 1259033"/>
                <a:gd name="connsiteY0" fmla="*/ 0 h 396011"/>
                <a:gd name="connsiteX1" fmla="*/ 0 w 1259033"/>
                <a:gd name="connsiteY1" fmla="*/ 0 h 396011"/>
                <a:gd name="connsiteX2" fmla="*/ 0 w 1259033"/>
                <a:gd name="connsiteY2" fmla="*/ 266167 h 396011"/>
                <a:gd name="connsiteX3" fmla="*/ 129845 w 1259033"/>
                <a:gd name="connsiteY3" fmla="*/ 396011 h 396011"/>
                <a:gd name="connsiteX4" fmla="*/ 1259034 w 1259033"/>
                <a:gd name="connsiteY4" fmla="*/ 396011 h 396011"/>
                <a:gd name="connsiteX5" fmla="*/ 1259034 w 1259033"/>
                <a:gd name="connsiteY5" fmla="*/ 0 h 3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033" h="396011">
                  <a:moveTo>
                    <a:pt x="1259034" y="0"/>
                  </a:moveTo>
                  <a:lnTo>
                    <a:pt x="0" y="0"/>
                  </a:lnTo>
                  <a:lnTo>
                    <a:pt x="0" y="266167"/>
                  </a:lnTo>
                  <a:cubicBezTo>
                    <a:pt x="0" y="337880"/>
                    <a:pt x="58141" y="396011"/>
                    <a:pt x="129845" y="396011"/>
                  </a:cubicBezTo>
                  <a:lnTo>
                    <a:pt x="1259034" y="396011"/>
                  </a:lnTo>
                  <a:lnTo>
                    <a:pt x="1259034" y="0"/>
                  </a:lnTo>
                  <a:close/>
                </a:path>
              </a:pathLst>
            </a:custGeom>
            <a:solidFill>
              <a:srgbClr val="0031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" name="Đồ họa 2">
              <a:extLst>
                <a:ext uri="{FF2B5EF4-FFF2-40B4-BE49-F238E27FC236}">
                  <a16:creationId xmlns:a16="http://schemas.microsoft.com/office/drawing/2014/main" id="{F35888F4-73C2-47BA-9B0D-715046C63187}"/>
                </a:ext>
              </a:extLst>
            </p:cNvPr>
            <p:cNvGrpSpPr/>
            <p:nvPr/>
          </p:nvGrpSpPr>
          <p:grpSpPr>
            <a:xfrm>
              <a:off x="7857420" y="1885626"/>
              <a:ext cx="1267881" cy="2674210"/>
              <a:chOff x="7857420" y="1885626"/>
              <a:chExt cx="1267881" cy="2674210"/>
            </a:xfrm>
            <a:solidFill>
              <a:srgbClr val="FFFFFF"/>
            </a:solidFill>
          </p:grpSpPr>
          <p:sp>
            <p:nvSpPr>
              <p:cNvPr id="70" name="Hình tự do: Hình 269">
                <a:extLst>
                  <a:ext uri="{FF2B5EF4-FFF2-40B4-BE49-F238E27FC236}">
                    <a16:creationId xmlns:a16="http://schemas.microsoft.com/office/drawing/2014/main" id="{3ED707C2-4788-4671-861C-FEC35ABBD2DB}"/>
                  </a:ext>
                </a:extLst>
              </p:cNvPr>
              <p:cNvSpPr/>
              <p:nvPr/>
            </p:nvSpPr>
            <p:spPr>
              <a:xfrm>
                <a:off x="7864849" y="1893065"/>
                <a:ext cx="1253023" cy="2659341"/>
              </a:xfrm>
              <a:custGeom>
                <a:avLst/>
                <a:gdLst>
                  <a:gd name="connsiteX0" fmla="*/ 0 w 1253023"/>
                  <a:gd name="connsiteY0" fmla="*/ 0 h 2659341"/>
                  <a:gd name="connsiteX1" fmla="*/ 1253024 w 1253023"/>
                  <a:gd name="connsiteY1" fmla="*/ 0 h 2659341"/>
                  <a:gd name="connsiteX2" fmla="*/ 1253024 w 1253023"/>
                  <a:gd name="connsiteY2" fmla="*/ 2659342 h 2659341"/>
                  <a:gd name="connsiteX3" fmla="*/ 0 w 1253023"/>
                  <a:gd name="connsiteY3" fmla="*/ 2659342 h 26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3023" h="2659341">
                    <a:moveTo>
                      <a:pt x="0" y="0"/>
                    </a:moveTo>
                    <a:lnTo>
                      <a:pt x="1253024" y="0"/>
                    </a:lnTo>
                    <a:lnTo>
                      <a:pt x="1253024" y="2659342"/>
                    </a:lnTo>
                    <a:lnTo>
                      <a:pt x="0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Hình tự do: Hình 270">
                <a:extLst>
                  <a:ext uri="{FF2B5EF4-FFF2-40B4-BE49-F238E27FC236}">
                    <a16:creationId xmlns:a16="http://schemas.microsoft.com/office/drawing/2014/main" id="{4327DEA7-86F8-4207-A68C-564CB93FD439}"/>
                  </a:ext>
                </a:extLst>
              </p:cNvPr>
              <p:cNvSpPr/>
              <p:nvPr/>
            </p:nvSpPr>
            <p:spPr>
              <a:xfrm>
                <a:off x="7864849" y="1893065"/>
                <a:ext cx="1253023" cy="2659341"/>
              </a:xfrm>
              <a:custGeom>
                <a:avLst/>
                <a:gdLst>
                  <a:gd name="connsiteX0" fmla="*/ 0 w 1253023"/>
                  <a:gd name="connsiteY0" fmla="*/ 0 h 2659341"/>
                  <a:gd name="connsiteX1" fmla="*/ 1253024 w 1253023"/>
                  <a:gd name="connsiteY1" fmla="*/ 0 h 2659341"/>
                  <a:gd name="connsiteX2" fmla="*/ 1253024 w 1253023"/>
                  <a:gd name="connsiteY2" fmla="*/ 2659342 h 2659341"/>
                  <a:gd name="connsiteX3" fmla="*/ 0 w 1253023"/>
                  <a:gd name="connsiteY3" fmla="*/ 2659342 h 265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3023" h="2659341">
                    <a:moveTo>
                      <a:pt x="0" y="0"/>
                    </a:moveTo>
                    <a:lnTo>
                      <a:pt x="1253024" y="0"/>
                    </a:lnTo>
                    <a:lnTo>
                      <a:pt x="1253024" y="2659342"/>
                    </a:lnTo>
                    <a:lnTo>
                      <a:pt x="0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  <a:effectLst>
                <a:outerShdw blurRad="406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0" rIns="91440" bIns="32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buClr>
                    <a:srgbClr val="FFFFFF"/>
                  </a:buClr>
                  <a:buSzPts val="1400"/>
                </a:pPr>
                <a:endParaRPr lang="vi-VN" sz="2400" b="1" kern="0">
                  <a:solidFill>
                    <a:sysClr val="windowText" lastClr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2" name="Hình tự do: Hình 271">
                <a:extLst>
                  <a:ext uri="{FF2B5EF4-FFF2-40B4-BE49-F238E27FC236}">
                    <a16:creationId xmlns:a16="http://schemas.microsoft.com/office/drawing/2014/main" id="{3588AE86-98A3-48EB-B5CD-26FB85A49CBE}"/>
                  </a:ext>
                </a:extLst>
              </p:cNvPr>
              <p:cNvSpPr/>
              <p:nvPr/>
            </p:nvSpPr>
            <p:spPr>
              <a:xfrm>
                <a:off x="7857420" y="1885626"/>
                <a:ext cx="1267881" cy="2674210"/>
              </a:xfrm>
              <a:custGeom>
                <a:avLst/>
                <a:gdLst>
                  <a:gd name="connsiteX0" fmla="*/ 1267882 w 1267881"/>
                  <a:gd name="connsiteY0" fmla="*/ 2674210 h 2674210"/>
                  <a:gd name="connsiteX1" fmla="*/ 0 w 1267881"/>
                  <a:gd name="connsiteY1" fmla="*/ 2674210 h 2674210"/>
                  <a:gd name="connsiteX2" fmla="*/ 0 w 1267881"/>
                  <a:gd name="connsiteY2" fmla="*/ 0 h 2674210"/>
                  <a:gd name="connsiteX3" fmla="*/ 1267882 w 1267881"/>
                  <a:gd name="connsiteY3" fmla="*/ 0 h 2674210"/>
                  <a:gd name="connsiteX4" fmla="*/ 1267882 w 1267881"/>
                  <a:gd name="connsiteY4" fmla="*/ 2674210 h 2674210"/>
                  <a:gd name="connsiteX5" fmla="*/ 14859 w 1267881"/>
                  <a:gd name="connsiteY5" fmla="*/ 2659342 h 2674210"/>
                  <a:gd name="connsiteX6" fmla="*/ 1253004 w 1267881"/>
                  <a:gd name="connsiteY6" fmla="*/ 2659342 h 2674210"/>
                  <a:gd name="connsiteX7" fmla="*/ 1253004 w 1267881"/>
                  <a:gd name="connsiteY7" fmla="*/ 14868 h 2674210"/>
                  <a:gd name="connsiteX8" fmla="*/ 14859 w 1267881"/>
                  <a:gd name="connsiteY8" fmla="*/ 14868 h 2674210"/>
                  <a:gd name="connsiteX9" fmla="*/ 14859 w 1267881"/>
                  <a:gd name="connsiteY9" fmla="*/ 2659342 h 267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7881" h="2674210">
                    <a:moveTo>
                      <a:pt x="1267882" y="2674210"/>
                    </a:moveTo>
                    <a:lnTo>
                      <a:pt x="0" y="2674210"/>
                    </a:lnTo>
                    <a:lnTo>
                      <a:pt x="0" y="0"/>
                    </a:lnTo>
                    <a:lnTo>
                      <a:pt x="1267882" y="0"/>
                    </a:lnTo>
                    <a:lnTo>
                      <a:pt x="1267882" y="2674210"/>
                    </a:lnTo>
                    <a:close/>
                    <a:moveTo>
                      <a:pt x="14859" y="2659342"/>
                    </a:moveTo>
                    <a:lnTo>
                      <a:pt x="1253004" y="2659342"/>
                    </a:lnTo>
                    <a:lnTo>
                      <a:pt x="1253004" y="14868"/>
                    </a:lnTo>
                    <a:lnTo>
                      <a:pt x="14859" y="14868"/>
                    </a:lnTo>
                    <a:lnTo>
                      <a:pt x="14859" y="26593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5" name="Hình tự do: Hình 262">
              <a:extLst>
                <a:ext uri="{FF2B5EF4-FFF2-40B4-BE49-F238E27FC236}">
                  <a16:creationId xmlns:a16="http://schemas.microsoft.com/office/drawing/2014/main" id="{749D4F98-D7B6-485E-8280-6297FD4E948C}"/>
                </a:ext>
              </a:extLst>
            </p:cNvPr>
            <p:cNvSpPr/>
            <p:nvPr/>
          </p:nvSpPr>
          <p:spPr>
            <a:xfrm>
              <a:off x="7721926" y="2061819"/>
              <a:ext cx="1259024" cy="508158"/>
            </a:xfrm>
            <a:custGeom>
              <a:avLst/>
              <a:gdLst>
                <a:gd name="connsiteX0" fmla="*/ 129845 w 1259024"/>
                <a:gd name="connsiteY0" fmla="*/ 0 h 508158"/>
                <a:gd name="connsiteX1" fmla="*/ 0 w 1259024"/>
                <a:gd name="connsiteY1" fmla="*/ 129845 h 508158"/>
                <a:gd name="connsiteX2" fmla="*/ 0 w 1259024"/>
                <a:gd name="connsiteY2" fmla="*/ 508159 h 508158"/>
                <a:gd name="connsiteX3" fmla="*/ 112138 w 1259024"/>
                <a:gd name="connsiteY3" fmla="*/ 396021 h 508158"/>
                <a:gd name="connsiteX4" fmla="*/ 135998 w 1259024"/>
                <a:gd name="connsiteY4" fmla="*/ 396021 h 508158"/>
                <a:gd name="connsiteX5" fmla="*/ 206636 w 1259024"/>
                <a:gd name="connsiteY5" fmla="*/ 396021 h 508158"/>
                <a:gd name="connsiteX6" fmla="*/ 1061018 w 1259024"/>
                <a:gd name="connsiteY6" fmla="*/ 396021 h 508158"/>
                <a:gd name="connsiteX7" fmla="*/ 1259024 w 1259024"/>
                <a:gd name="connsiteY7" fmla="*/ 198015 h 508158"/>
                <a:gd name="connsiteX8" fmla="*/ 1259024 w 1259024"/>
                <a:gd name="connsiteY8" fmla="*/ 198015 h 508158"/>
                <a:gd name="connsiteX9" fmla="*/ 1061018 w 1259024"/>
                <a:gd name="connsiteY9" fmla="*/ 10 h 508158"/>
                <a:gd name="connsiteX10" fmla="*/ 129845 w 1259024"/>
                <a:gd name="connsiteY10" fmla="*/ 10 h 50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024" h="508158">
                  <a:moveTo>
                    <a:pt x="129845" y="0"/>
                  </a:moveTo>
                  <a:cubicBezTo>
                    <a:pt x="58141" y="0"/>
                    <a:pt x="0" y="58131"/>
                    <a:pt x="0" y="129845"/>
                  </a:cubicBezTo>
                  <a:lnTo>
                    <a:pt x="0" y="508159"/>
                  </a:lnTo>
                  <a:cubicBezTo>
                    <a:pt x="0" y="446227"/>
                    <a:pt x="50206" y="396021"/>
                    <a:pt x="112138" y="396021"/>
                  </a:cubicBezTo>
                  <a:lnTo>
                    <a:pt x="135998" y="396021"/>
                  </a:lnTo>
                  <a:lnTo>
                    <a:pt x="206636" y="396021"/>
                  </a:lnTo>
                  <a:lnTo>
                    <a:pt x="1061018" y="396021"/>
                  </a:lnTo>
                  <a:cubicBezTo>
                    <a:pt x="1170375" y="396021"/>
                    <a:pt x="1259024" y="307372"/>
                    <a:pt x="1259024" y="198015"/>
                  </a:cubicBezTo>
                  <a:lnTo>
                    <a:pt x="1259024" y="198015"/>
                  </a:lnTo>
                  <a:cubicBezTo>
                    <a:pt x="1259024" y="88659"/>
                    <a:pt x="1170375" y="10"/>
                    <a:pt x="1061018" y="10"/>
                  </a:cubicBezTo>
                  <a:lnTo>
                    <a:pt x="129845" y="10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vi-VN" sz="4000" b="1"/>
                <a:t>5</a:t>
              </a:r>
              <a:endParaRPr lang="en-US" sz="4000" b="1"/>
            </a:p>
          </p:txBody>
        </p:sp>
        <p:grpSp>
          <p:nvGrpSpPr>
            <p:cNvPr id="66" name="Đồ họa 2">
              <a:extLst>
                <a:ext uri="{FF2B5EF4-FFF2-40B4-BE49-F238E27FC236}">
                  <a16:creationId xmlns:a16="http://schemas.microsoft.com/office/drawing/2014/main" id="{33705395-865E-4777-B846-F353BE872B94}"/>
                </a:ext>
              </a:extLst>
            </p:cNvPr>
            <p:cNvGrpSpPr/>
            <p:nvPr/>
          </p:nvGrpSpPr>
          <p:grpSpPr>
            <a:xfrm>
              <a:off x="8040090" y="3054798"/>
              <a:ext cx="909953" cy="909985"/>
              <a:chOff x="8040090" y="3054798"/>
              <a:chExt cx="909953" cy="909985"/>
            </a:xfrm>
          </p:grpSpPr>
          <p:sp>
            <p:nvSpPr>
              <p:cNvPr id="68" name="Hình tự do: Hình 266">
                <a:extLst>
                  <a:ext uri="{FF2B5EF4-FFF2-40B4-BE49-F238E27FC236}">
                    <a16:creationId xmlns:a16="http://schemas.microsoft.com/office/drawing/2014/main" id="{2F8118DF-CCBC-4524-BED1-D51DD5FFBC07}"/>
                  </a:ext>
                </a:extLst>
              </p:cNvPr>
              <p:cNvSpPr/>
              <p:nvPr/>
            </p:nvSpPr>
            <p:spPr>
              <a:xfrm>
                <a:off x="8047520" y="3058553"/>
                <a:ext cx="902512" cy="902512"/>
              </a:xfrm>
              <a:custGeom>
                <a:avLst/>
                <a:gdLst>
                  <a:gd name="connsiteX0" fmla="*/ 902513 w 902512"/>
                  <a:gd name="connsiteY0" fmla="*/ 451256 h 902512"/>
                  <a:gd name="connsiteX1" fmla="*/ 451257 w 902512"/>
                  <a:gd name="connsiteY1" fmla="*/ 902513 h 902512"/>
                  <a:gd name="connsiteX2" fmla="*/ 0 w 902512"/>
                  <a:gd name="connsiteY2" fmla="*/ 451256 h 902512"/>
                  <a:gd name="connsiteX3" fmla="*/ 451257 w 902512"/>
                  <a:gd name="connsiteY3" fmla="*/ 0 h 902512"/>
                  <a:gd name="connsiteX4" fmla="*/ 902513 w 902512"/>
                  <a:gd name="connsiteY4" fmla="*/ 451256 h 90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512" h="902512">
                    <a:moveTo>
                      <a:pt x="902513" y="451256"/>
                    </a:moveTo>
                    <a:cubicBezTo>
                      <a:pt x="902513" y="700479"/>
                      <a:pt x="700479" y="902513"/>
                      <a:pt x="451257" y="902513"/>
                    </a:cubicBezTo>
                    <a:cubicBezTo>
                      <a:pt x="202035" y="902513"/>
                      <a:pt x="0" y="700479"/>
                      <a:pt x="0" y="451256"/>
                    </a:cubicBezTo>
                    <a:cubicBezTo>
                      <a:pt x="0" y="202034"/>
                      <a:pt x="202035" y="0"/>
                      <a:pt x="451257" y="0"/>
                    </a:cubicBezTo>
                    <a:cubicBezTo>
                      <a:pt x="700479" y="0"/>
                      <a:pt x="902513" y="202034"/>
                      <a:pt x="902513" y="451256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Hình tự do: Hình 268">
                <a:extLst>
                  <a:ext uri="{FF2B5EF4-FFF2-40B4-BE49-F238E27FC236}">
                    <a16:creationId xmlns:a16="http://schemas.microsoft.com/office/drawing/2014/main" id="{C3783535-B98E-4A02-A690-888DF25B340D}"/>
                  </a:ext>
                </a:extLst>
              </p:cNvPr>
              <p:cNvSpPr/>
              <p:nvPr/>
            </p:nvSpPr>
            <p:spPr>
              <a:xfrm>
                <a:off x="8040090" y="3054798"/>
                <a:ext cx="909953" cy="909985"/>
              </a:xfrm>
              <a:custGeom>
                <a:avLst/>
                <a:gdLst>
                  <a:gd name="connsiteX0" fmla="*/ 909952 w 909953"/>
                  <a:gd name="connsiteY0" fmla="*/ 455012 h 909985"/>
                  <a:gd name="connsiteX1" fmla="*/ 876148 w 909953"/>
                  <a:gd name="connsiteY1" fmla="*/ 627919 h 909985"/>
                  <a:gd name="connsiteX2" fmla="*/ 778545 w 909953"/>
                  <a:gd name="connsiteY2" fmla="*/ 774862 h 909985"/>
                  <a:gd name="connsiteX3" fmla="*/ 632289 w 909953"/>
                  <a:gd name="connsiteY3" fmla="*/ 874112 h 909985"/>
                  <a:gd name="connsiteX4" fmla="*/ 458686 w 909953"/>
                  <a:gd name="connsiteY4" fmla="*/ 909974 h 909985"/>
                  <a:gd name="connsiteX5" fmla="*/ 284036 w 909953"/>
                  <a:gd name="connsiteY5" fmla="*/ 876665 h 909985"/>
                  <a:gd name="connsiteX6" fmla="*/ 135112 w 909953"/>
                  <a:gd name="connsiteY6" fmla="*/ 778586 h 909985"/>
                  <a:gd name="connsiteX7" fmla="*/ 35366 w 909953"/>
                  <a:gd name="connsiteY7" fmla="*/ 630348 h 909985"/>
                  <a:gd name="connsiteX8" fmla="*/ 0 w 909953"/>
                  <a:gd name="connsiteY8" fmla="*/ 455012 h 909985"/>
                  <a:gd name="connsiteX9" fmla="*/ 35347 w 909953"/>
                  <a:gd name="connsiteY9" fmla="*/ 279657 h 909985"/>
                  <a:gd name="connsiteX10" fmla="*/ 135093 w 909953"/>
                  <a:gd name="connsiteY10" fmla="*/ 131419 h 909985"/>
                  <a:gd name="connsiteX11" fmla="*/ 284016 w 909953"/>
                  <a:gd name="connsiteY11" fmla="*/ 33321 h 909985"/>
                  <a:gd name="connsiteX12" fmla="*/ 458686 w 909953"/>
                  <a:gd name="connsiteY12" fmla="*/ 12 h 909985"/>
                  <a:gd name="connsiteX13" fmla="*/ 632298 w 909953"/>
                  <a:gd name="connsiteY13" fmla="*/ 35874 h 909985"/>
                  <a:gd name="connsiteX14" fmla="*/ 778545 w 909953"/>
                  <a:gd name="connsiteY14" fmla="*/ 135143 h 909985"/>
                  <a:gd name="connsiteX15" fmla="*/ 876148 w 909953"/>
                  <a:gd name="connsiteY15" fmla="*/ 282086 h 909985"/>
                  <a:gd name="connsiteX16" fmla="*/ 909952 w 909953"/>
                  <a:gd name="connsiteY16" fmla="*/ 455012 h 909985"/>
                  <a:gd name="connsiteX17" fmla="*/ 909952 w 909953"/>
                  <a:gd name="connsiteY17" fmla="*/ 455012 h 909985"/>
                  <a:gd name="connsiteX18" fmla="*/ 875147 w 909953"/>
                  <a:gd name="connsiteY18" fmla="*/ 282514 h 909985"/>
                  <a:gd name="connsiteX19" fmla="*/ 777011 w 909953"/>
                  <a:gd name="connsiteY19" fmla="*/ 136687 h 909985"/>
                  <a:gd name="connsiteX20" fmla="*/ 630498 w 909953"/>
                  <a:gd name="connsiteY20" fmla="*/ 40227 h 909985"/>
                  <a:gd name="connsiteX21" fmla="*/ 458686 w 909953"/>
                  <a:gd name="connsiteY21" fmla="*/ 7489 h 909985"/>
                  <a:gd name="connsiteX22" fmla="*/ 287941 w 909953"/>
                  <a:gd name="connsiteY22" fmla="*/ 42789 h 909985"/>
                  <a:gd name="connsiteX23" fmla="*/ 144094 w 909953"/>
                  <a:gd name="connsiteY23" fmla="*/ 140430 h 909985"/>
                  <a:gd name="connsiteX24" fmla="*/ 48101 w 909953"/>
                  <a:gd name="connsiteY24" fmla="*/ 284953 h 909985"/>
                  <a:gd name="connsiteX25" fmla="*/ 14850 w 909953"/>
                  <a:gd name="connsiteY25" fmla="*/ 455012 h 909985"/>
                  <a:gd name="connsiteX26" fmla="*/ 48082 w 909953"/>
                  <a:gd name="connsiteY26" fmla="*/ 625081 h 909985"/>
                  <a:gd name="connsiteX27" fmla="*/ 144075 w 909953"/>
                  <a:gd name="connsiteY27" fmla="*/ 769613 h 909985"/>
                  <a:gd name="connsiteX28" fmla="*/ 287921 w 909953"/>
                  <a:gd name="connsiteY28" fmla="*/ 867283 h 909985"/>
                  <a:gd name="connsiteX29" fmla="*/ 458686 w 909953"/>
                  <a:gd name="connsiteY29" fmla="*/ 902573 h 909985"/>
                  <a:gd name="connsiteX30" fmla="*/ 630507 w 909953"/>
                  <a:gd name="connsiteY30" fmla="*/ 869826 h 909985"/>
                  <a:gd name="connsiteX31" fmla="*/ 777021 w 909953"/>
                  <a:gd name="connsiteY31" fmla="*/ 773338 h 909985"/>
                  <a:gd name="connsiteX32" fmla="*/ 875157 w 909953"/>
                  <a:gd name="connsiteY32" fmla="*/ 627510 h 909985"/>
                  <a:gd name="connsiteX33" fmla="*/ 909952 w 909953"/>
                  <a:gd name="connsiteY33" fmla="*/ 455012 h 90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09953" h="909985">
                    <a:moveTo>
                      <a:pt x="909952" y="455012"/>
                    </a:moveTo>
                    <a:cubicBezTo>
                      <a:pt x="910114" y="514086"/>
                      <a:pt x="898674" y="573227"/>
                      <a:pt x="876148" y="627919"/>
                    </a:cubicBezTo>
                    <a:cubicBezTo>
                      <a:pt x="853697" y="682640"/>
                      <a:pt x="820284" y="732856"/>
                      <a:pt x="778545" y="774862"/>
                    </a:cubicBezTo>
                    <a:cubicBezTo>
                      <a:pt x="736816" y="816857"/>
                      <a:pt x="687028" y="851023"/>
                      <a:pt x="632289" y="874112"/>
                    </a:cubicBezTo>
                    <a:cubicBezTo>
                      <a:pt x="577625" y="897334"/>
                      <a:pt x="518246" y="909498"/>
                      <a:pt x="458686" y="909974"/>
                    </a:cubicBezTo>
                    <a:cubicBezTo>
                      <a:pt x="399136" y="910412"/>
                      <a:pt x="339395" y="899163"/>
                      <a:pt x="284036" y="876665"/>
                    </a:cubicBezTo>
                    <a:cubicBezTo>
                      <a:pt x="228685" y="854205"/>
                      <a:pt x="177651" y="820791"/>
                      <a:pt x="135112" y="778586"/>
                    </a:cubicBezTo>
                    <a:cubicBezTo>
                      <a:pt x="92630" y="736352"/>
                      <a:pt x="58474" y="685717"/>
                      <a:pt x="35366" y="630348"/>
                    </a:cubicBezTo>
                    <a:cubicBezTo>
                      <a:pt x="12173" y="575018"/>
                      <a:pt x="200" y="515048"/>
                      <a:pt x="0" y="455012"/>
                    </a:cubicBezTo>
                    <a:cubicBezTo>
                      <a:pt x="152" y="394976"/>
                      <a:pt x="12163" y="334988"/>
                      <a:pt x="35347" y="279657"/>
                    </a:cubicBezTo>
                    <a:cubicBezTo>
                      <a:pt x="58455" y="224297"/>
                      <a:pt x="92612" y="173653"/>
                      <a:pt x="135093" y="131419"/>
                    </a:cubicBezTo>
                    <a:cubicBezTo>
                      <a:pt x="177603" y="89166"/>
                      <a:pt x="228676" y="55791"/>
                      <a:pt x="284016" y="33321"/>
                    </a:cubicBezTo>
                    <a:cubicBezTo>
                      <a:pt x="339385" y="10814"/>
                      <a:pt x="399136" y="-426"/>
                      <a:pt x="458686" y="12"/>
                    </a:cubicBezTo>
                    <a:cubicBezTo>
                      <a:pt x="518246" y="489"/>
                      <a:pt x="577625" y="12662"/>
                      <a:pt x="632298" y="35874"/>
                    </a:cubicBezTo>
                    <a:cubicBezTo>
                      <a:pt x="687038" y="58972"/>
                      <a:pt x="736845" y="93129"/>
                      <a:pt x="778545" y="135143"/>
                    </a:cubicBezTo>
                    <a:cubicBezTo>
                      <a:pt x="820293" y="177149"/>
                      <a:pt x="853697" y="227365"/>
                      <a:pt x="876148" y="282086"/>
                    </a:cubicBezTo>
                    <a:cubicBezTo>
                      <a:pt x="898684" y="336797"/>
                      <a:pt x="910104" y="395938"/>
                      <a:pt x="909952" y="455012"/>
                    </a:cubicBezTo>
                    <a:close/>
                    <a:moveTo>
                      <a:pt x="909952" y="455012"/>
                    </a:moveTo>
                    <a:cubicBezTo>
                      <a:pt x="909752" y="395938"/>
                      <a:pt x="897960" y="336940"/>
                      <a:pt x="875147" y="282514"/>
                    </a:cubicBezTo>
                    <a:cubicBezTo>
                      <a:pt x="852411" y="228060"/>
                      <a:pt x="818816" y="178244"/>
                      <a:pt x="777011" y="136687"/>
                    </a:cubicBezTo>
                    <a:cubicBezTo>
                      <a:pt x="735159" y="95158"/>
                      <a:pt x="684933" y="62306"/>
                      <a:pt x="630498" y="40227"/>
                    </a:cubicBezTo>
                    <a:cubicBezTo>
                      <a:pt x="576034" y="18100"/>
                      <a:pt x="517284" y="7051"/>
                      <a:pt x="458686" y="7489"/>
                    </a:cubicBezTo>
                    <a:cubicBezTo>
                      <a:pt x="400088" y="7975"/>
                      <a:pt x="341709" y="19948"/>
                      <a:pt x="287941" y="42789"/>
                    </a:cubicBezTo>
                    <a:cubicBezTo>
                      <a:pt x="234115" y="65506"/>
                      <a:pt x="185157" y="99130"/>
                      <a:pt x="144094" y="140430"/>
                    </a:cubicBezTo>
                    <a:cubicBezTo>
                      <a:pt x="103032" y="181749"/>
                      <a:pt x="70180" y="231146"/>
                      <a:pt x="48101" y="284953"/>
                    </a:cubicBezTo>
                    <a:cubicBezTo>
                      <a:pt x="25937" y="338740"/>
                      <a:pt x="14744" y="396891"/>
                      <a:pt x="14850" y="455012"/>
                    </a:cubicBezTo>
                    <a:cubicBezTo>
                      <a:pt x="14687" y="513143"/>
                      <a:pt x="25927" y="571284"/>
                      <a:pt x="48082" y="625081"/>
                    </a:cubicBezTo>
                    <a:cubicBezTo>
                      <a:pt x="70161" y="678888"/>
                      <a:pt x="103022" y="728284"/>
                      <a:pt x="144075" y="769613"/>
                    </a:cubicBezTo>
                    <a:cubicBezTo>
                      <a:pt x="185099" y="810961"/>
                      <a:pt x="234096" y="844547"/>
                      <a:pt x="287921" y="867283"/>
                    </a:cubicBezTo>
                    <a:cubicBezTo>
                      <a:pt x="341700" y="890114"/>
                      <a:pt x="400079" y="902087"/>
                      <a:pt x="458686" y="902573"/>
                    </a:cubicBezTo>
                    <a:cubicBezTo>
                      <a:pt x="517284" y="903011"/>
                      <a:pt x="576043" y="891952"/>
                      <a:pt x="630507" y="869826"/>
                    </a:cubicBezTo>
                    <a:cubicBezTo>
                      <a:pt x="684943" y="847737"/>
                      <a:pt x="735187" y="814886"/>
                      <a:pt x="777021" y="773338"/>
                    </a:cubicBezTo>
                    <a:cubicBezTo>
                      <a:pt x="818826" y="731789"/>
                      <a:pt x="852421" y="681964"/>
                      <a:pt x="875157" y="627510"/>
                    </a:cubicBezTo>
                    <a:cubicBezTo>
                      <a:pt x="897960" y="573094"/>
                      <a:pt x="909742" y="514096"/>
                      <a:pt x="909952" y="45501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7" name="Hình tự do: Hình 264">
              <a:extLst>
                <a:ext uri="{FF2B5EF4-FFF2-40B4-BE49-F238E27FC236}">
                  <a16:creationId xmlns:a16="http://schemas.microsoft.com/office/drawing/2014/main" id="{6B292CFB-C906-446F-94FE-BD00E02DF552}"/>
                </a:ext>
              </a:extLst>
            </p:cNvPr>
            <p:cNvSpPr/>
            <p:nvPr/>
          </p:nvSpPr>
          <p:spPr>
            <a:xfrm>
              <a:off x="8465239" y="3899020"/>
              <a:ext cx="692286" cy="694172"/>
            </a:xfrm>
            <a:custGeom>
              <a:avLst/>
              <a:gdLst>
                <a:gd name="connsiteX0" fmla="*/ 692286 w 692286"/>
                <a:gd name="connsiteY0" fmla="*/ 694172 h 694172"/>
                <a:gd name="connsiteX1" fmla="*/ 0 w 692286"/>
                <a:gd name="connsiteY1" fmla="*/ 694172 h 694172"/>
                <a:gd name="connsiteX2" fmla="*/ 692286 w 692286"/>
                <a:gd name="connsiteY2" fmla="*/ 0 h 6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286" h="694172">
                  <a:moveTo>
                    <a:pt x="692286" y="694172"/>
                  </a:moveTo>
                  <a:lnTo>
                    <a:pt x="0" y="694172"/>
                  </a:lnTo>
                  <a:lnTo>
                    <a:pt x="692286" y="0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9555B13-C2CD-4F59-BBCF-A9664A5A7286}"/>
              </a:ext>
            </a:extLst>
          </p:cNvPr>
          <p:cNvSpPr txBox="1"/>
          <p:nvPr/>
        </p:nvSpPr>
        <p:spPr>
          <a:xfrm>
            <a:off x="249097" y="3102548"/>
            <a:ext cx="20358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VSP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8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07DFF27-8529-46E3-A6E0-3AB2A33293DF}"/>
              </a:ext>
            </a:extLst>
          </p:cNvPr>
          <p:cNvSpPr txBox="1"/>
          <p:nvPr/>
        </p:nvSpPr>
        <p:spPr>
          <a:xfrm>
            <a:off x="2865730" y="2996846"/>
            <a:ext cx="15905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8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NVSP</a:t>
            </a:r>
            <a:r>
              <a:rPr lang="en-US" sz="2800" b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2440A4-DFBD-479B-B336-41C5130AA420}"/>
              </a:ext>
            </a:extLst>
          </p:cNvPr>
          <p:cNvSpPr txBox="1"/>
          <p:nvPr/>
        </p:nvSpPr>
        <p:spPr>
          <a:xfrm>
            <a:off x="5033381" y="3102548"/>
            <a:ext cx="20964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28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endParaRPr lang="en-US" sz="28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10E6820-AD37-4128-AB52-04F48833C18D}"/>
              </a:ext>
            </a:extLst>
          </p:cNvPr>
          <p:cNvSpPr txBox="1"/>
          <p:nvPr/>
        </p:nvSpPr>
        <p:spPr>
          <a:xfrm>
            <a:off x="7468802" y="2996846"/>
            <a:ext cx="21203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 các đặc điểm về trường </a:t>
            </a:r>
            <a:r>
              <a:rPr lang="vi-VN" sz="28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MN/TH</a:t>
            </a:r>
            <a:endParaRPr lang="vi-VN" sz="28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C1C50E5-441A-4F24-AB31-489B6BBC9782}"/>
              </a:ext>
            </a:extLst>
          </p:cNvPr>
          <p:cNvSpPr txBox="1"/>
          <p:nvPr/>
        </p:nvSpPr>
        <p:spPr>
          <a:xfrm>
            <a:off x="10170715" y="2996846"/>
            <a:ext cx="190456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kế, tổ chức những hoạt động tập thể cho đoàn SV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RLNVSP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9" y="114485"/>
            <a:ext cx="798301" cy="7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5" grpId="0"/>
      <p:bldP spid="82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A4959E0-FB66-4197-B652-299BAEF5E3FD}"/>
              </a:ext>
            </a:extLst>
          </p:cNvPr>
          <p:cNvSpPr txBox="1"/>
          <p:nvPr/>
        </p:nvSpPr>
        <p:spPr>
          <a:xfrm>
            <a:off x="28437" y="305296"/>
            <a:ext cx="11374161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VỚI SINH VIÊN </a:t>
            </a:r>
            <a:endParaRPr lang="vi-VN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4581E8-74EA-41F3-80CE-5D1AD8A62033}"/>
              </a:ext>
            </a:extLst>
          </p:cNvPr>
          <p:cNvSpPr txBox="1"/>
          <p:nvPr/>
        </p:nvSpPr>
        <p:spPr>
          <a:xfrm>
            <a:off x="1561672" y="4900807"/>
            <a:ext cx="6410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/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 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xử trong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NVSP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1C358B-86E2-41C8-87CD-D065F4660005}"/>
              </a:ext>
            </a:extLst>
          </p:cNvPr>
          <p:cNvSpPr txBox="1"/>
          <p:nvPr/>
        </p:nvSpPr>
        <p:spPr>
          <a:xfrm>
            <a:off x="1577284" y="1107168"/>
            <a:ext cx="7412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/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Tích lũy kiến thức và rèn luyện các kĩ năng dần trên giảng đường đại </a:t>
            </a:r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defTabSz="228554"/>
            <a:endParaRPr lang="vi-VN" sz="2800" b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AF52D-289E-45C5-8EBB-60F822EF8067}"/>
              </a:ext>
            </a:extLst>
          </p:cNvPr>
          <p:cNvSpPr txBox="1"/>
          <p:nvPr/>
        </p:nvSpPr>
        <p:spPr>
          <a:xfrm>
            <a:off x="1566122" y="3179741"/>
            <a:ext cx="7645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28554"/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Chủ động, tích cực học hỏi, tích lũy kinh nghiệm của các giáo viên HD, chủ động trong việc thực hiện các công </a:t>
            </a:r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7F49649-B993-4C50-8618-479C511CED4D}"/>
              </a:ext>
            </a:extLst>
          </p:cNvPr>
          <p:cNvGrpSpPr/>
          <p:nvPr/>
        </p:nvGrpSpPr>
        <p:grpSpPr>
          <a:xfrm>
            <a:off x="735965" y="1126918"/>
            <a:ext cx="827850" cy="710674"/>
            <a:chOff x="9262860" y="9697805"/>
            <a:chExt cx="2424425" cy="20812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660B7B3-2C5B-4146-9643-EDAD0E3B4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2CA7ADF-CF76-48E2-B77D-E89F3A467ADE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rgbClr val="377DFF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805059-7E61-4478-99F6-ACFC9983B02B}"/>
              </a:ext>
            </a:extLst>
          </p:cNvPr>
          <p:cNvGrpSpPr/>
          <p:nvPr/>
        </p:nvGrpSpPr>
        <p:grpSpPr>
          <a:xfrm>
            <a:off x="735965" y="2301359"/>
            <a:ext cx="827850" cy="710674"/>
            <a:chOff x="9262860" y="9697805"/>
            <a:chExt cx="2424425" cy="208126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7571214-716F-4268-9A78-B5D89BA93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228524-309D-4D55-AA0E-CBCC4C187328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rgbClr val="2A92FD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A3DF3A-8147-4500-A05A-EA9BD9CCC6B5}"/>
              </a:ext>
            </a:extLst>
          </p:cNvPr>
          <p:cNvGrpSpPr/>
          <p:nvPr/>
        </p:nvGrpSpPr>
        <p:grpSpPr>
          <a:xfrm>
            <a:off x="735965" y="3559617"/>
            <a:ext cx="827850" cy="710674"/>
            <a:chOff x="9262860" y="9697805"/>
            <a:chExt cx="2424425" cy="208126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79D9455-CA7C-42A4-BFC5-6101AFDDB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199F0A3-AE05-40DD-9E36-605E070CF429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rgbClr val="1CA7FC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3</a:t>
              </a: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4B56901-8CCF-46B5-BCDB-EE2FF353663F}"/>
              </a:ext>
            </a:extLst>
          </p:cNvPr>
          <p:cNvGrpSpPr/>
          <p:nvPr/>
        </p:nvGrpSpPr>
        <p:grpSpPr>
          <a:xfrm>
            <a:off x="749434" y="4847553"/>
            <a:ext cx="827850" cy="710674"/>
            <a:chOff x="9262860" y="9697805"/>
            <a:chExt cx="2424425" cy="208126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AA37030-B24B-45E6-8EF8-12DC75B8D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2C3671-011B-4121-A0DD-A0B6C2DAB3A7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rgbClr val="0FBCFA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285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0974B46-01DC-4005-9AE7-47716228EB84}"/>
              </a:ext>
            </a:extLst>
          </p:cNvPr>
          <p:cNvSpPr txBox="1"/>
          <p:nvPr/>
        </p:nvSpPr>
        <p:spPr>
          <a:xfrm>
            <a:off x="1450423" y="2334307"/>
            <a:ext cx="811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/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Thực hiện tốt các quy định của nhà trường</a:t>
            </a:r>
          </a:p>
        </p:txBody>
      </p:sp>
      <p:grpSp>
        <p:nvGrpSpPr>
          <p:cNvPr id="68" name="Graphic 54">
            <a:extLst>
              <a:ext uri="{FF2B5EF4-FFF2-40B4-BE49-F238E27FC236}">
                <a16:creationId xmlns:a16="http://schemas.microsoft.com/office/drawing/2014/main" id="{9C05B394-ABDA-4EBB-ACFF-014D00AD2786}"/>
              </a:ext>
            </a:extLst>
          </p:cNvPr>
          <p:cNvGrpSpPr/>
          <p:nvPr/>
        </p:nvGrpSpPr>
        <p:grpSpPr>
          <a:xfrm>
            <a:off x="8044077" y="4482752"/>
            <a:ext cx="1034269" cy="1446812"/>
            <a:chOff x="5958805" y="2760639"/>
            <a:chExt cx="1319479" cy="1831896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800F1DB-B680-4AD7-824C-B5CEAAEB364D}"/>
                </a:ext>
              </a:extLst>
            </p:cNvPr>
            <p:cNvSpPr/>
            <p:nvPr/>
          </p:nvSpPr>
          <p:spPr>
            <a:xfrm>
              <a:off x="6478103" y="2760639"/>
              <a:ext cx="721861" cy="1344662"/>
            </a:xfrm>
            <a:custGeom>
              <a:avLst/>
              <a:gdLst>
                <a:gd name="connsiteX0" fmla="*/ 115238 w 721861"/>
                <a:gd name="connsiteY0" fmla="*/ 2209 h 1344662"/>
                <a:gd name="connsiteX1" fmla="*/ 196334 w 721861"/>
                <a:gd name="connsiteY1" fmla="*/ 201982 h 1344662"/>
                <a:gd name="connsiteX2" fmla="*/ 291009 w 721861"/>
                <a:gd name="connsiteY2" fmla="*/ 264424 h 1344662"/>
                <a:gd name="connsiteX3" fmla="*/ 236145 w 721861"/>
                <a:gd name="connsiteY3" fmla="*/ 137106 h 1344662"/>
                <a:gd name="connsiteX4" fmla="*/ 315732 w 721861"/>
                <a:gd name="connsiteY4" fmla="*/ 112177 h 1344662"/>
                <a:gd name="connsiteX5" fmla="*/ 301570 w 721861"/>
                <a:gd name="connsiteY5" fmla="*/ 272894 h 1344662"/>
                <a:gd name="connsiteX6" fmla="*/ 404029 w 721861"/>
                <a:gd name="connsiteY6" fmla="*/ 378850 h 1344662"/>
                <a:gd name="connsiteX7" fmla="*/ 358217 w 721861"/>
                <a:gd name="connsiteY7" fmla="*/ 224545 h 1344662"/>
                <a:gd name="connsiteX8" fmla="*/ 448160 w 721861"/>
                <a:gd name="connsiteY8" fmla="*/ 208566 h 1344662"/>
                <a:gd name="connsiteX9" fmla="*/ 411435 w 721861"/>
                <a:gd name="connsiteY9" fmla="*/ 388897 h 1344662"/>
                <a:gd name="connsiteX10" fmla="*/ 441919 w 721861"/>
                <a:gd name="connsiteY10" fmla="*/ 437657 h 1344662"/>
                <a:gd name="connsiteX11" fmla="*/ 492257 w 721861"/>
                <a:gd name="connsiteY11" fmla="*/ 550677 h 1344662"/>
                <a:gd name="connsiteX12" fmla="*/ 466745 w 721861"/>
                <a:gd name="connsiteY12" fmla="*/ 407036 h 1344662"/>
                <a:gd name="connsiteX13" fmla="*/ 556996 w 721861"/>
                <a:gd name="connsiteY13" fmla="*/ 405288 h 1344662"/>
                <a:gd name="connsiteX14" fmla="*/ 501686 w 721861"/>
                <a:gd name="connsiteY14" fmla="*/ 575983 h 1344662"/>
                <a:gd name="connsiteX15" fmla="*/ 558882 w 721861"/>
                <a:gd name="connsiteY15" fmla="*/ 800137 h 1344662"/>
                <a:gd name="connsiteX16" fmla="*/ 587583 w 721861"/>
                <a:gd name="connsiteY16" fmla="*/ 613908 h 1344662"/>
                <a:gd name="connsiteX17" fmla="*/ 644744 w 721861"/>
                <a:gd name="connsiteY17" fmla="*/ 588122 h 1344662"/>
                <a:gd name="connsiteX18" fmla="*/ 673891 w 721861"/>
                <a:gd name="connsiteY18" fmla="*/ 617234 h 1344662"/>
                <a:gd name="connsiteX19" fmla="*/ 560905 w 721861"/>
                <a:gd name="connsiteY19" fmla="*/ 813373 h 1344662"/>
                <a:gd name="connsiteX20" fmla="*/ 572015 w 721861"/>
                <a:gd name="connsiteY20" fmla="*/ 1044042 h 1344662"/>
                <a:gd name="connsiteX21" fmla="*/ 596190 w 721861"/>
                <a:gd name="connsiteY21" fmla="*/ 951596 h 1344662"/>
                <a:gd name="connsiteX22" fmla="*/ 660312 w 721861"/>
                <a:gd name="connsiteY22" fmla="*/ 861859 h 1344662"/>
                <a:gd name="connsiteX23" fmla="*/ 663912 w 721861"/>
                <a:gd name="connsiteY23" fmla="*/ 860624 h 1344662"/>
                <a:gd name="connsiteX24" fmla="*/ 717096 w 721861"/>
                <a:gd name="connsiteY24" fmla="*/ 891108 h 1344662"/>
                <a:gd name="connsiteX25" fmla="*/ 570575 w 721861"/>
                <a:gd name="connsiteY25" fmla="*/ 1068902 h 1344662"/>
                <a:gd name="connsiteX26" fmla="*/ 570472 w 721861"/>
                <a:gd name="connsiteY26" fmla="*/ 1070273 h 1344662"/>
                <a:gd name="connsiteX27" fmla="*/ 516534 w 721861"/>
                <a:gd name="connsiteY27" fmla="*/ 1344662 h 1344662"/>
                <a:gd name="connsiteX28" fmla="*/ 502510 w 721861"/>
                <a:gd name="connsiteY28" fmla="*/ 1338490 h 1344662"/>
                <a:gd name="connsiteX29" fmla="*/ 554116 w 721861"/>
                <a:gd name="connsiteY29" fmla="*/ 1083304 h 1344662"/>
                <a:gd name="connsiteX30" fmla="*/ 445382 w 721861"/>
                <a:gd name="connsiteY30" fmla="*/ 890114 h 1344662"/>
                <a:gd name="connsiteX31" fmla="*/ 535119 w 721861"/>
                <a:gd name="connsiteY31" fmla="*/ 941103 h 1344662"/>
                <a:gd name="connsiteX32" fmla="*/ 556071 w 721861"/>
                <a:gd name="connsiteY32" fmla="*/ 1055323 h 1344662"/>
                <a:gd name="connsiteX33" fmla="*/ 546058 w 721861"/>
                <a:gd name="connsiteY33" fmla="*/ 819956 h 1344662"/>
                <a:gd name="connsiteX34" fmla="*/ 426420 w 721861"/>
                <a:gd name="connsiteY34" fmla="*/ 654439 h 1344662"/>
                <a:gd name="connsiteX35" fmla="*/ 508819 w 721861"/>
                <a:gd name="connsiteY35" fmla="*/ 724322 h 1344662"/>
                <a:gd name="connsiteX36" fmla="*/ 544343 w 721861"/>
                <a:gd name="connsiteY36" fmla="*/ 808298 h 1344662"/>
                <a:gd name="connsiteX37" fmla="*/ 488965 w 721861"/>
                <a:gd name="connsiteY37" fmla="*/ 588019 h 1344662"/>
                <a:gd name="connsiteX38" fmla="*/ 329791 w 721861"/>
                <a:gd name="connsiteY38" fmla="*/ 606741 h 1344662"/>
                <a:gd name="connsiteX39" fmla="*/ 354137 w 721861"/>
                <a:gd name="connsiteY39" fmla="*/ 507129 h 1344662"/>
                <a:gd name="connsiteX40" fmla="*/ 484919 w 721861"/>
                <a:gd name="connsiteY40" fmla="*/ 576840 h 1344662"/>
                <a:gd name="connsiteX41" fmla="*/ 428340 w 721861"/>
                <a:gd name="connsiteY41" fmla="*/ 446950 h 1344662"/>
                <a:gd name="connsiteX42" fmla="*/ 365521 w 721861"/>
                <a:gd name="connsiteY42" fmla="*/ 358722 h 1344662"/>
                <a:gd name="connsiteX43" fmla="*/ 208884 w 721861"/>
                <a:gd name="connsiteY43" fmla="*/ 399493 h 1344662"/>
                <a:gd name="connsiteX44" fmla="*/ 222052 w 721861"/>
                <a:gd name="connsiteY44" fmla="*/ 298028 h 1344662"/>
                <a:gd name="connsiteX45" fmla="*/ 355337 w 721861"/>
                <a:gd name="connsiteY45" fmla="*/ 347372 h 1344662"/>
                <a:gd name="connsiteX46" fmla="*/ 190985 w 721861"/>
                <a:gd name="connsiteY46" fmla="*/ 218887 h 1344662"/>
                <a:gd name="connsiteX47" fmla="*/ 36063 w 721861"/>
                <a:gd name="connsiteY47" fmla="*/ 258184 h 1344662"/>
                <a:gd name="connsiteX48" fmla="*/ 49230 w 721861"/>
                <a:gd name="connsiteY48" fmla="*/ 156719 h 1344662"/>
                <a:gd name="connsiteX49" fmla="*/ 184950 w 721861"/>
                <a:gd name="connsiteY49" fmla="*/ 206371 h 1344662"/>
                <a:gd name="connsiteX50" fmla="*/ 185738 w 721861"/>
                <a:gd name="connsiteY50" fmla="*/ 204691 h 1344662"/>
                <a:gd name="connsiteX51" fmla="*/ 118427 w 721861"/>
                <a:gd name="connsiteY51" fmla="*/ 139026 h 1344662"/>
                <a:gd name="connsiteX52" fmla="*/ 82903 w 721861"/>
                <a:gd name="connsiteY52" fmla="*/ 44282 h 1344662"/>
                <a:gd name="connsiteX53" fmla="*/ 115238 w 721861"/>
                <a:gd name="connsiteY53" fmla="*/ 2209 h 134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21861" h="1344662">
                  <a:moveTo>
                    <a:pt x="115238" y="2209"/>
                  </a:moveTo>
                  <a:cubicBezTo>
                    <a:pt x="223766" y="-21657"/>
                    <a:pt x="203604" y="154731"/>
                    <a:pt x="196334" y="201982"/>
                  </a:cubicBezTo>
                  <a:cubicBezTo>
                    <a:pt x="232304" y="221733"/>
                    <a:pt x="263782" y="242993"/>
                    <a:pt x="291009" y="264424"/>
                  </a:cubicBezTo>
                  <a:cubicBezTo>
                    <a:pt x="278013" y="207709"/>
                    <a:pt x="233882" y="175202"/>
                    <a:pt x="236145" y="137106"/>
                  </a:cubicBezTo>
                  <a:cubicBezTo>
                    <a:pt x="238682" y="94380"/>
                    <a:pt x="268137" y="51655"/>
                    <a:pt x="315732" y="112177"/>
                  </a:cubicBezTo>
                  <a:cubicBezTo>
                    <a:pt x="353417" y="160148"/>
                    <a:pt x="317926" y="241279"/>
                    <a:pt x="301570" y="272894"/>
                  </a:cubicBezTo>
                  <a:cubicBezTo>
                    <a:pt x="348033" y="311024"/>
                    <a:pt x="381466" y="348949"/>
                    <a:pt x="404029" y="378850"/>
                  </a:cubicBezTo>
                  <a:cubicBezTo>
                    <a:pt x="398096" y="311230"/>
                    <a:pt x="351153" y="267545"/>
                    <a:pt x="358217" y="224545"/>
                  </a:cubicBezTo>
                  <a:cubicBezTo>
                    <a:pt x="365932" y="177465"/>
                    <a:pt x="403103" y="134362"/>
                    <a:pt x="448160" y="208566"/>
                  </a:cubicBezTo>
                  <a:cubicBezTo>
                    <a:pt x="485399" y="269911"/>
                    <a:pt x="431323" y="359613"/>
                    <a:pt x="411435" y="388897"/>
                  </a:cubicBezTo>
                  <a:cubicBezTo>
                    <a:pt x="431426" y="416740"/>
                    <a:pt x="440925" y="435634"/>
                    <a:pt x="441919" y="437657"/>
                  </a:cubicBezTo>
                  <a:cubicBezTo>
                    <a:pt x="461259" y="475754"/>
                    <a:pt x="477924" y="513507"/>
                    <a:pt x="492257" y="550677"/>
                  </a:cubicBezTo>
                  <a:cubicBezTo>
                    <a:pt x="488348" y="490978"/>
                    <a:pt x="455567" y="445201"/>
                    <a:pt x="466745" y="407036"/>
                  </a:cubicBezTo>
                  <a:cubicBezTo>
                    <a:pt x="480187" y="361225"/>
                    <a:pt x="522020" y="324020"/>
                    <a:pt x="556996" y="405288"/>
                  </a:cubicBezTo>
                  <a:cubicBezTo>
                    <a:pt x="584668" y="469581"/>
                    <a:pt x="526993" y="546597"/>
                    <a:pt x="501686" y="575983"/>
                  </a:cubicBezTo>
                  <a:cubicBezTo>
                    <a:pt x="529942" y="654370"/>
                    <a:pt x="547944" y="729842"/>
                    <a:pt x="558882" y="800137"/>
                  </a:cubicBezTo>
                  <a:cubicBezTo>
                    <a:pt x="573318" y="745959"/>
                    <a:pt x="558951" y="659034"/>
                    <a:pt x="587583" y="613908"/>
                  </a:cubicBezTo>
                  <a:cubicBezTo>
                    <a:pt x="606374" y="584281"/>
                    <a:pt x="628971" y="583493"/>
                    <a:pt x="644744" y="588122"/>
                  </a:cubicBezTo>
                  <a:cubicBezTo>
                    <a:pt x="658220" y="592065"/>
                    <a:pt x="668747" y="602729"/>
                    <a:pt x="673891" y="617234"/>
                  </a:cubicBezTo>
                  <a:cubicBezTo>
                    <a:pt x="702969" y="699050"/>
                    <a:pt x="594578" y="788136"/>
                    <a:pt x="560905" y="813373"/>
                  </a:cubicBezTo>
                  <a:cubicBezTo>
                    <a:pt x="573387" y="900092"/>
                    <a:pt x="575136" y="978479"/>
                    <a:pt x="572015" y="1044042"/>
                  </a:cubicBezTo>
                  <a:cubicBezTo>
                    <a:pt x="579696" y="1016061"/>
                    <a:pt x="591115" y="973816"/>
                    <a:pt x="596190" y="951596"/>
                  </a:cubicBezTo>
                  <a:cubicBezTo>
                    <a:pt x="604179" y="916586"/>
                    <a:pt x="631063" y="873037"/>
                    <a:pt x="660312" y="861859"/>
                  </a:cubicBezTo>
                  <a:cubicBezTo>
                    <a:pt x="661546" y="861379"/>
                    <a:pt x="662747" y="860968"/>
                    <a:pt x="663912" y="860624"/>
                  </a:cubicBezTo>
                  <a:cubicBezTo>
                    <a:pt x="686510" y="853732"/>
                    <a:pt x="708661" y="867517"/>
                    <a:pt x="717096" y="891108"/>
                  </a:cubicBezTo>
                  <a:cubicBezTo>
                    <a:pt x="750015" y="983280"/>
                    <a:pt x="602739" y="1054569"/>
                    <a:pt x="570575" y="1068902"/>
                  </a:cubicBezTo>
                  <a:cubicBezTo>
                    <a:pt x="570541" y="1069348"/>
                    <a:pt x="570507" y="1069828"/>
                    <a:pt x="570472" y="1070273"/>
                  </a:cubicBezTo>
                  <a:cubicBezTo>
                    <a:pt x="558951" y="1235311"/>
                    <a:pt x="518249" y="1340273"/>
                    <a:pt x="516534" y="1344662"/>
                  </a:cubicBezTo>
                  <a:lnTo>
                    <a:pt x="502510" y="1338490"/>
                  </a:lnTo>
                  <a:cubicBezTo>
                    <a:pt x="502921" y="1337461"/>
                    <a:pt x="541566" y="1237506"/>
                    <a:pt x="554116" y="1083304"/>
                  </a:cubicBezTo>
                  <a:cubicBezTo>
                    <a:pt x="424637" y="1018873"/>
                    <a:pt x="416270" y="916791"/>
                    <a:pt x="445382" y="890114"/>
                  </a:cubicBezTo>
                  <a:cubicBezTo>
                    <a:pt x="475455" y="862510"/>
                    <a:pt x="532068" y="868443"/>
                    <a:pt x="535119" y="941103"/>
                  </a:cubicBezTo>
                  <a:cubicBezTo>
                    <a:pt x="536868" y="983245"/>
                    <a:pt x="547464" y="1026451"/>
                    <a:pt x="556071" y="1055323"/>
                  </a:cubicBezTo>
                  <a:cubicBezTo>
                    <a:pt x="559842" y="989349"/>
                    <a:pt x="558711" y="909179"/>
                    <a:pt x="546058" y="819956"/>
                  </a:cubicBezTo>
                  <a:cubicBezTo>
                    <a:pt x="354308" y="805212"/>
                    <a:pt x="380677" y="671721"/>
                    <a:pt x="426420" y="654439"/>
                  </a:cubicBezTo>
                  <a:cubicBezTo>
                    <a:pt x="472712" y="636917"/>
                    <a:pt x="495926" y="665720"/>
                    <a:pt x="508819" y="724322"/>
                  </a:cubicBezTo>
                  <a:cubicBezTo>
                    <a:pt x="517391" y="763275"/>
                    <a:pt x="534091" y="792799"/>
                    <a:pt x="544343" y="808298"/>
                  </a:cubicBezTo>
                  <a:cubicBezTo>
                    <a:pt x="533851" y="739307"/>
                    <a:pt x="516397" y="665103"/>
                    <a:pt x="488965" y="588019"/>
                  </a:cubicBezTo>
                  <a:cubicBezTo>
                    <a:pt x="458515" y="608284"/>
                    <a:pt x="377591" y="654233"/>
                    <a:pt x="329791" y="606741"/>
                  </a:cubicBezTo>
                  <a:cubicBezTo>
                    <a:pt x="270058" y="547385"/>
                    <a:pt x="312063" y="510421"/>
                    <a:pt x="354137" y="507129"/>
                  </a:cubicBezTo>
                  <a:cubicBezTo>
                    <a:pt x="392816" y="504111"/>
                    <a:pt x="425768" y="562816"/>
                    <a:pt x="484919" y="576840"/>
                  </a:cubicBezTo>
                  <a:cubicBezTo>
                    <a:pt x="469283" y="534252"/>
                    <a:pt x="450629" y="490841"/>
                    <a:pt x="428340" y="446950"/>
                  </a:cubicBezTo>
                  <a:cubicBezTo>
                    <a:pt x="427997" y="446230"/>
                    <a:pt x="408966" y="408271"/>
                    <a:pt x="365521" y="358722"/>
                  </a:cubicBezTo>
                  <a:cubicBezTo>
                    <a:pt x="337026" y="383205"/>
                    <a:pt x="261759" y="439200"/>
                    <a:pt x="208884" y="399493"/>
                  </a:cubicBezTo>
                  <a:cubicBezTo>
                    <a:pt x="142499" y="349601"/>
                    <a:pt x="180355" y="307253"/>
                    <a:pt x="222052" y="298028"/>
                  </a:cubicBezTo>
                  <a:cubicBezTo>
                    <a:pt x="259256" y="289799"/>
                    <a:pt x="297592" y="339519"/>
                    <a:pt x="355337" y="347372"/>
                  </a:cubicBezTo>
                  <a:cubicBezTo>
                    <a:pt x="317549" y="306361"/>
                    <a:pt x="263714" y="259178"/>
                    <a:pt x="190985" y="218887"/>
                  </a:cubicBezTo>
                  <a:cubicBezTo>
                    <a:pt x="161255" y="244056"/>
                    <a:pt x="87875" y="297137"/>
                    <a:pt x="36063" y="258184"/>
                  </a:cubicBezTo>
                  <a:cubicBezTo>
                    <a:pt x="-30323" y="208292"/>
                    <a:pt x="7533" y="165943"/>
                    <a:pt x="49230" y="156719"/>
                  </a:cubicBezTo>
                  <a:cubicBezTo>
                    <a:pt x="86949" y="148353"/>
                    <a:pt x="125834" y="199650"/>
                    <a:pt x="184950" y="206371"/>
                  </a:cubicBezTo>
                  <a:lnTo>
                    <a:pt x="185738" y="204691"/>
                  </a:lnTo>
                  <a:cubicBezTo>
                    <a:pt x="169691" y="188541"/>
                    <a:pt x="135572" y="154388"/>
                    <a:pt x="118427" y="139026"/>
                  </a:cubicBezTo>
                  <a:cubicBezTo>
                    <a:pt x="95556" y="118555"/>
                    <a:pt x="76079" y="76687"/>
                    <a:pt x="82903" y="44282"/>
                  </a:cubicBezTo>
                  <a:cubicBezTo>
                    <a:pt x="89726" y="11878"/>
                    <a:pt x="115238" y="2209"/>
                    <a:pt x="115238" y="2209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53D7B8-AB98-4D45-BEEF-FE2C629C3472}"/>
                </a:ext>
              </a:extLst>
            </p:cNvPr>
            <p:cNvSpPr/>
            <p:nvPr/>
          </p:nvSpPr>
          <p:spPr>
            <a:xfrm>
              <a:off x="6165025" y="3227717"/>
              <a:ext cx="1055583" cy="1296436"/>
            </a:xfrm>
            <a:custGeom>
              <a:avLst/>
              <a:gdLst>
                <a:gd name="connsiteX0" fmla="*/ 254740 w 1055583"/>
                <a:gd name="connsiteY0" fmla="*/ 386825 h 1296436"/>
                <a:gd name="connsiteX1" fmla="*/ 38268 w 1055583"/>
                <a:gd name="connsiteY1" fmla="*/ 303878 h 1296436"/>
                <a:gd name="connsiteX2" fmla="*/ 0 w 1055583"/>
                <a:gd name="connsiteY2" fmla="*/ 0 h 1296436"/>
                <a:gd name="connsiteX3" fmla="*/ 614923 w 1055583"/>
                <a:gd name="connsiteY3" fmla="*/ 260296 h 1296436"/>
                <a:gd name="connsiteX4" fmla="*/ 626341 w 1055583"/>
                <a:gd name="connsiteY4" fmla="*/ 526523 h 1296436"/>
                <a:gd name="connsiteX5" fmla="*/ 711415 w 1055583"/>
                <a:gd name="connsiteY5" fmla="*/ 355553 h 1296436"/>
                <a:gd name="connsiteX6" fmla="*/ 1055583 w 1055583"/>
                <a:gd name="connsiteY6" fmla="*/ 1296436 h 1296436"/>
                <a:gd name="connsiteX7" fmla="*/ 193258 w 1055583"/>
                <a:gd name="connsiteY7" fmla="*/ 808009 h 1296436"/>
                <a:gd name="connsiteX8" fmla="*/ 70775 w 1055583"/>
                <a:gd name="connsiteY8" fmla="*/ 481603 h 1296436"/>
                <a:gd name="connsiteX9" fmla="*/ 254740 w 1055583"/>
                <a:gd name="connsiteY9" fmla="*/ 386825 h 129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5583" h="1296436">
                  <a:moveTo>
                    <a:pt x="254740" y="386825"/>
                  </a:moveTo>
                  <a:lnTo>
                    <a:pt x="38268" y="303878"/>
                  </a:lnTo>
                  <a:cubicBezTo>
                    <a:pt x="12310" y="139320"/>
                    <a:pt x="0" y="0"/>
                    <a:pt x="0" y="0"/>
                  </a:cubicBezTo>
                  <a:cubicBezTo>
                    <a:pt x="266673" y="32473"/>
                    <a:pt x="465967" y="131056"/>
                    <a:pt x="614923" y="260296"/>
                  </a:cubicBezTo>
                  <a:lnTo>
                    <a:pt x="626341" y="526523"/>
                  </a:lnTo>
                  <a:lnTo>
                    <a:pt x="711415" y="355553"/>
                  </a:lnTo>
                  <a:cubicBezTo>
                    <a:pt x="1056441" y="742447"/>
                    <a:pt x="1055583" y="1296436"/>
                    <a:pt x="1055583" y="1296436"/>
                  </a:cubicBezTo>
                  <a:cubicBezTo>
                    <a:pt x="1055583" y="1296436"/>
                    <a:pt x="326852" y="940986"/>
                    <a:pt x="193258" y="808009"/>
                  </a:cubicBezTo>
                  <a:cubicBezTo>
                    <a:pt x="141686" y="756677"/>
                    <a:pt x="101121" y="624490"/>
                    <a:pt x="70775" y="481603"/>
                  </a:cubicBezTo>
                  <a:cubicBezTo>
                    <a:pt x="148853" y="447347"/>
                    <a:pt x="254740" y="386825"/>
                    <a:pt x="254740" y="386825"/>
                  </a:cubicBezTo>
                  <a:close/>
                </a:path>
              </a:pathLst>
            </a:custGeom>
            <a:solidFill>
              <a:srgbClr val="06BFAD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19B38C1-CC61-44E2-BA8D-97B5CF216F4F}"/>
                </a:ext>
              </a:extLst>
            </p:cNvPr>
            <p:cNvSpPr/>
            <p:nvPr/>
          </p:nvSpPr>
          <p:spPr>
            <a:xfrm>
              <a:off x="6165025" y="3227717"/>
              <a:ext cx="1055514" cy="1296436"/>
            </a:xfrm>
            <a:custGeom>
              <a:avLst/>
              <a:gdLst>
                <a:gd name="connsiteX0" fmla="*/ 0 w 1055514"/>
                <a:gd name="connsiteY0" fmla="*/ 0 h 1296436"/>
                <a:gd name="connsiteX1" fmla="*/ 1055515 w 1055514"/>
                <a:gd name="connsiteY1" fmla="*/ 1296436 h 1296436"/>
                <a:gd name="connsiteX2" fmla="*/ 193190 w 1055514"/>
                <a:gd name="connsiteY2" fmla="*/ 808009 h 1296436"/>
                <a:gd name="connsiteX3" fmla="*/ 70706 w 1055514"/>
                <a:gd name="connsiteY3" fmla="*/ 481603 h 1296436"/>
                <a:gd name="connsiteX4" fmla="*/ 254740 w 1055514"/>
                <a:gd name="connsiteY4" fmla="*/ 386825 h 1296436"/>
                <a:gd name="connsiteX5" fmla="*/ 38268 w 1055514"/>
                <a:gd name="connsiteY5" fmla="*/ 303878 h 1296436"/>
                <a:gd name="connsiteX6" fmla="*/ 0 w 1055514"/>
                <a:gd name="connsiteY6" fmla="*/ 0 h 129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514" h="1296436">
                  <a:moveTo>
                    <a:pt x="0" y="0"/>
                  </a:moveTo>
                  <a:cubicBezTo>
                    <a:pt x="0" y="0"/>
                    <a:pt x="824743" y="762232"/>
                    <a:pt x="1055515" y="1296436"/>
                  </a:cubicBezTo>
                  <a:cubicBezTo>
                    <a:pt x="1055515" y="1296436"/>
                    <a:pt x="326784" y="940986"/>
                    <a:pt x="193190" y="808009"/>
                  </a:cubicBezTo>
                  <a:cubicBezTo>
                    <a:pt x="141618" y="756677"/>
                    <a:pt x="101053" y="624490"/>
                    <a:pt x="70706" y="481603"/>
                  </a:cubicBezTo>
                  <a:cubicBezTo>
                    <a:pt x="148853" y="447347"/>
                    <a:pt x="254740" y="386825"/>
                    <a:pt x="254740" y="386825"/>
                  </a:cubicBezTo>
                  <a:lnTo>
                    <a:pt x="38268" y="303878"/>
                  </a:lnTo>
                  <a:cubicBezTo>
                    <a:pt x="12276" y="13935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2CCC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2EE0D1A-6E55-49D1-8E6F-B40F8A96AB01}"/>
                </a:ext>
              </a:extLst>
            </p:cNvPr>
            <p:cNvSpPr/>
            <p:nvPr/>
          </p:nvSpPr>
          <p:spPr>
            <a:xfrm>
              <a:off x="6007333" y="3451427"/>
              <a:ext cx="752054" cy="801835"/>
            </a:xfrm>
            <a:custGeom>
              <a:avLst/>
              <a:gdLst>
                <a:gd name="connsiteX0" fmla="*/ 13126 w 752054"/>
                <a:gd name="connsiteY0" fmla="*/ 12925 h 801835"/>
                <a:gd name="connsiteX1" fmla="*/ 137564 w 752054"/>
                <a:gd name="connsiteY1" fmla="*/ 122893 h 801835"/>
                <a:gd name="connsiteX2" fmla="*/ 224249 w 752054"/>
                <a:gd name="connsiteY2" fmla="*/ 133523 h 801835"/>
                <a:gd name="connsiteX3" fmla="*/ 142742 w 752054"/>
                <a:gd name="connsiteY3" fmla="*/ 64532 h 801835"/>
                <a:gd name="connsiteX4" fmla="*/ 189102 w 752054"/>
                <a:gd name="connsiteY4" fmla="*/ 20058 h 801835"/>
                <a:gd name="connsiteX5" fmla="*/ 234433 w 752054"/>
                <a:gd name="connsiteY5" fmla="*/ 135787 h 801835"/>
                <a:gd name="connsiteX6" fmla="*/ 341418 w 752054"/>
                <a:gd name="connsiteY6" fmla="*/ 173745 h 801835"/>
                <a:gd name="connsiteX7" fmla="*/ 256928 w 752054"/>
                <a:gd name="connsiteY7" fmla="*/ 83014 h 801835"/>
                <a:gd name="connsiteX8" fmla="*/ 313472 w 752054"/>
                <a:gd name="connsiteY8" fmla="*/ 41146 h 801835"/>
                <a:gd name="connsiteX9" fmla="*/ 349956 w 752054"/>
                <a:gd name="connsiteY9" fmla="*/ 178135 h 801835"/>
                <a:gd name="connsiteX10" fmla="*/ 387710 w 752054"/>
                <a:gd name="connsiteY10" fmla="*/ 201315 h 801835"/>
                <a:gd name="connsiteX11" fmla="*/ 461193 w 752054"/>
                <a:gd name="connsiteY11" fmla="*/ 262008 h 801835"/>
                <a:gd name="connsiteX12" fmla="*/ 394362 w 752054"/>
                <a:gd name="connsiteY12" fmla="*/ 171688 h 801835"/>
                <a:gd name="connsiteX13" fmla="*/ 456015 w 752054"/>
                <a:gd name="connsiteY13" fmla="*/ 139524 h 801835"/>
                <a:gd name="connsiteX14" fmla="*/ 476418 w 752054"/>
                <a:gd name="connsiteY14" fmla="*/ 276238 h 801835"/>
                <a:gd name="connsiteX15" fmla="*/ 592695 w 752054"/>
                <a:gd name="connsiteY15" fmla="*/ 411238 h 801835"/>
                <a:gd name="connsiteX16" fmla="*/ 548633 w 752054"/>
                <a:gd name="connsiteY16" fmla="*/ 272947 h 801835"/>
                <a:gd name="connsiteX17" fmla="*/ 579219 w 752054"/>
                <a:gd name="connsiteY17" fmla="*/ 235570 h 801835"/>
                <a:gd name="connsiteX18" fmla="*/ 609292 w 752054"/>
                <a:gd name="connsiteY18" fmla="*/ 245652 h 801835"/>
                <a:gd name="connsiteX19" fmla="*/ 598593 w 752054"/>
                <a:gd name="connsiteY19" fmla="*/ 419674 h 801835"/>
                <a:gd name="connsiteX20" fmla="*/ 685347 w 752054"/>
                <a:gd name="connsiteY20" fmla="*/ 574973 h 801835"/>
                <a:gd name="connsiteX21" fmla="*/ 670328 w 752054"/>
                <a:gd name="connsiteY21" fmla="*/ 502929 h 801835"/>
                <a:gd name="connsiteX22" fmla="*/ 683804 w 752054"/>
                <a:gd name="connsiteY22" fmla="*/ 419022 h 801835"/>
                <a:gd name="connsiteX23" fmla="*/ 685861 w 752054"/>
                <a:gd name="connsiteY23" fmla="*/ 416930 h 801835"/>
                <a:gd name="connsiteX24" fmla="*/ 732976 w 752054"/>
                <a:gd name="connsiteY24" fmla="*/ 419708 h 801835"/>
                <a:gd name="connsiteX25" fmla="*/ 692891 w 752054"/>
                <a:gd name="connsiteY25" fmla="*/ 592564 h 801835"/>
                <a:gd name="connsiteX26" fmla="*/ 693302 w 752054"/>
                <a:gd name="connsiteY26" fmla="*/ 593558 h 801835"/>
                <a:gd name="connsiteX27" fmla="*/ 750189 w 752054"/>
                <a:gd name="connsiteY27" fmla="*/ 801287 h 801835"/>
                <a:gd name="connsiteX28" fmla="*/ 738394 w 752054"/>
                <a:gd name="connsiteY28" fmla="*/ 801836 h 801835"/>
                <a:gd name="connsiteX29" fmla="*/ 686478 w 752054"/>
                <a:gd name="connsiteY29" fmla="*/ 608131 h 801835"/>
                <a:gd name="connsiteX30" fmla="*/ 545238 w 752054"/>
                <a:gd name="connsiteY30" fmla="*/ 512154 h 801835"/>
                <a:gd name="connsiteX31" fmla="*/ 624585 w 752054"/>
                <a:gd name="connsiteY31" fmla="*/ 516543 h 801835"/>
                <a:gd name="connsiteX32" fmla="*/ 678180 w 752054"/>
                <a:gd name="connsiteY32" fmla="*/ 588140 h 801835"/>
                <a:gd name="connsiteX33" fmla="*/ 590569 w 752054"/>
                <a:gd name="connsiteY33" fmla="*/ 429240 h 801835"/>
                <a:gd name="connsiteX34" fmla="*/ 451318 w 752054"/>
                <a:gd name="connsiteY34" fmla="*/ 356100 h 801835"/>
                <a:gd name="connsiteX35" fmla="*/ 532105 w 752054"/>
                <a:gd name="connsiteY35" fmla="*/ 376056 h 801835"/>
                <a:gd name="connsiteX36" fmla="*/ 585391 w 752054"/>
                <a:gd name="connsiteY36" fmla="*/ 421800 h 801835"/>
                <a:gd name="connsiteX37" fmla="*/ 471686 w 752054"/>
                <a:gd name="connsiteY37" fmla="*/ 288857 h 801835"/>
                <a:gd name="connsiteX38" fmla="*/ 368336 w 752054"/>
                <a:gd name="connsiteY38" fmla="*/ 356340 h 801835"/>
                <a:gd name="connsiteX39" fmla="*/ 350985 w 752054"/>
                <a:gd name="connsiteY39" fmla="*/ 279290 h 801835"/>
                <a:gd name="connsiteX40" fmla="*/ 465068 w 752054"/>
                <a:gd name="connsiteY40" fmla="*/ 282548 h 801835"/>
                <a:gd name="connsiteX41" fmla="*/ 381537 w 752054"/>
                <a:gd name="connsiteY41" fmla="*/ 212356 h 801835"/>
                <a:gd name="connsiteX42" fmla="*/ 307951 w 752054"/>
                <a:gd name="connsiteY42" fmla="*/ 173025 h 801835"/>
                <a:gd name="connsiteX43" fmla="*/ 213894 w 752054"/>
                <a:gd name="connsiteY43" fmla="*/ 254841 h 801835"/>
                <a:gd name="connsiteX44" fmla="*/ 188176 w 752054"/>
                <a:gd name="connsiteY44" fmla="*/ 180329 h 801835"/>
                <a:gd name="connsiteX45" fmla="*/ 297013 w 752054"/>
                <a:gd name="connsiteY45" fmla="*/ 168671 h 801835"/>
                <a:gd name="connsiteX46" fmla="*/ 139622 w 752054"/>
                <a:gd name="connsiteY46" fmla="*/ 136404 h 801835"/>
                <a:gd name="connsiteX47" fmla="*/ 46250 w 752054"/>
                <a:gd name="connsiteY47" fmla="*/ 216642 h 801835"/>
                <a:gd name="connsiteX48" fmla="*/ 20532 w 752054"/>
                <a:gd name="connsiteY48" fmla="*/ 142130 h 801835"/>
                <a:gd name="connsiteX49" fmla="*/ 131186 w 752054"/>
                <a:gd name="connsiteY49" fmla="*/ 129854 h 801835"/>
                <a:gd name="connsiteX50" fmla="*/ 131152 w 752054"/>
                <a:gd name="connsiteY50" fmla="*/ 128448 h 801835"/>
                <a:gd name="connsiteX51" fmla="*/ 62229 w 752054"/>
                <a:gd name="connsiteY51" fmla="*/ 106229 h 801835"/>
                <a:gd name="connsiteX52" fmla="*/ 5273 w 752054"/>
                <a:gd name="connsiteY52" fmla="*/ 53079 h 801835"/>
                <a:gd name="connsiteX53" fmla="*/ 13126 w 752054"/>
                <a:gd name="connsiteY53" fmla="*/ 12925 h 80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52054" h="801835">
                  <a:moveTo>
                    <a:pt x="13126" y="12925"/>
                  </a:moveTo>
                  <a:cubicBezTo>
                    <a:pt x="79820" y="-40739"/>
                    <a:pt x="126351" y="87815"/>
                    <a:pt x="137564" y="122893"/>
                  </a:cubicBezTo>
                  <a:cubicBezTo>
                    <a:pt x="169145" y="124197"/>
                    <a:pt x="198120" y="128071"/>
                    <a:pt x="224249" y="133523"/>
                  </a:cubicBezTo>
                  <a:cubicBezTo>
                    <a:pt x="195857" y="98856"/>
                    <a:pt x="154263" y="91552"/>
                    <a:pt x="142742" y="64532"/>
                  </a:cubicBezTo>
                  <a:cubicBezTo>
                    <a:pt x="129849" y="34185"/>
                    <a:pt x="135507" y="-5386"/>
                    <a:pt x="189102" y="20058"/>
                  </a:cubicBezTo>
                  <a:cubicBezTo>
                    <a:pt x="231553" y="40220"/>
                    <a:pt x="234879" y="108355"/>
                    <a:pt x="234433" y="135787"/>
                  </a:cubicBezTo>
                  <a:cubicBezTo>
                    <a:pt x="279559" y="146142"/>
                    <a:pt x="315632" y="160852"/>
                    <a:pt x="341418" y="173745"/>
                  </a:cubicBezTo>
                  <a:cubicBezTo>
                    <a:pt x="314158" y="129134"/>
                    <a:pt x="266803" y="115110"/>
                    <a:pt x="256928" y="83014"/>
                  </a:cubicBezTo>
                  <a:cubicBezTo>
                    <a:pt x="246126" y="47901"/>
                    <a:pt x="256962" y="5416"/>
                    <a:pt x="313472" y="41146"/>
                  </a:cubicBezTo>
                  <a:cubicBezTo>
                    <a:pt x="360175" y="70670"/>
                    <a:pt x="353660" y="151114"/>
                    <a:pt x="349956" y="178135"/>
                  </a:cubicBezTo>
                  <a:cubicBezTo>
                    <a:pt x="373308" y="190479"/>
                    <a:pt x="386338" y="200252"/>
                    <a:pt x="387710" y="201315"/>
                  </a:cubicBezTo>
                  <a:cubicBezTo>
                    <a:pt x="414113" y="220963"/>
                    <a:pt x="438527" y="241297"/>
                    <a:pt x="461193" y="262008"/>
                  </a:cubicBezTo>
                  <a:cubicBezTo>
                    <a:pt x="438047" y="222163"/>
                    <a:pt x="399711" y="201829"/>
                    <a:pt x="394362" y="171688"/>
                  </a:cubicBezTo>
                  <a:cubicBezTo>
                    <a:pt x="387915" y="135512"/>
                    <a:pt x="404032" y="95496"/>
                    <a:pt x="456015" y="139524"/>
                  </a:cubicBezTo>
                  <a:cubicBezTo>
                    <a:pt x="497129" y="174363"/>
                    <a:pt x="483790" y="247263"/>
                    <a:pt x="476418" y="276238"/>
                  </a:cubicBezTo>
                  <a:cubicBezTo>
                    <a:pt x="522778" y="320610"/>
                    <a:pt x="561080" y="366490"/>
                    <a:pt x="592695" y="411238"/>
                  </a:cubicBezTo>
                  <a:cubicBezTo>
                    <a:pt x="584089" y="368924"/>
                    <a:pt x="544346" y="313889"/>
                    <a:pt x="548633" y="272947"/>
                  </a:cubicBezTo>
                  <a:cubicBezTo>
                    <a:pt x="551444" y="246098"/>
                    <a:pt x="566772" y="237765"/>
                    <a:pt x="579219" y="235570"/>
                  </a:cubicBezTo>
                  <a:cubicBezTo>
                    <a:pt x="589849" y="233684"/>
                    <a:pt x="600788" y="237422"/>
                    <a:pt x="609292" y="245652"/>
                  </a:cubicBezTo>
                  <a:cubicBezTo>
                    <a:pt x="657400" y="292115"/>
                    <a:pt x="613201" y="390733"/>
                    <a:pt x="598593" y="419674"/>
                  </a:cubicBezTo>
                  <a:cubicBezTo>
                    <a:pt x="636929" y="475189"/>
                    <a:pt x="665013" y="528681"/>
                    <a:pt x="685347" y="574973"/>
                  </a:cubicBezTo>
                  <a:cubicBezTo>
                    <a:pt x="681061" y="553061"/>
                    <a:pt x="674443" y="519972"/>
                    <a:pt x="670328" y="502929"/>
                  </a:cubicBezTo>
                  <a:cubicBezTo>
                    <a:pt x="663847" y="476046"/>
                    <a:pt x="667448" y="436784"/>
                    <a:pt x="683804" y="419022"/>
                  </a:cubicBezTo>
                  <a:cubicBezTo>
                    <a:pt x="684490" y="418268"/>
                    <a:pt x="685175" y="417582"/>
                    <a:pt x="685861" y="416930"/>
                  </a:cubicBezTo>
                  <a:cubicBezTo>
                    <a:pt x="699097" y="404449"/>
                    <a:pt x="719088" y="406335"/>
                    <a:pt x="732976" y="419708"/>
                  </a:cubicBezTo>
                  <a:cubicBezTo>
                    <a:pt x="787291" y="472000"/>
                    <a:pt x="710139" y="571681"/>
                    <a:pt x="692891" y="592564"/>
                  </a:cubicBezTo>
                  <a:cubicBezTo>
                    <a:pt x="693028" y="592872"/>
                    <a:pt x="693165" y="593215"/>
                    <a:pt x="693302" y="593558"/>
                  </a:cubicBezTo>
                  <a:cubicBezTo>
                    <a:pt x="741925" y="711344"/>
                    <a:pt x="749846" y="797687"/>
                    <a:pt x="750189" y="801287"/>
                  </a:cubicBezTo>
                  <a:lnTo>
                    <a:pt x="738394" y="801836"/>
                  </a:lnTo>
                  <a:cubicBezTo>
                    <a:pt x="738325" y="801013"/>
                    <a:pt x="730713" y="718820"/>
                    <a:pt x="686478" y="608131"/>
                  </a:cubicBezTo>
                  <a:cubicBezTo>
                    <a:pt x="575104" y="608097"/>
                    <a:pt x="534334" y="540546"/>
                    <a:pt x="545238" y="512154"/>
                  </a:cubicBezTo>
                  <a:cubicBezTo>
                    <a:pt x="556519" y="482801"/>
                    <a:pt x="597599" y="467474"/>
                    <a:pt x="624585" y="516543"/>
                  </a:cubicBezTo>
                  <a:cubicBezTo>
                    <a:pt x="640255" y="545003"/>
                    <a:pt x="662373" y="571167"/>
                    <a:pt x="678180" y="588140"/>
                  </a:cubicBezTo>
                  <a:cubicBezTo>
                    <a:pt x="658155" y="541369"/>
                    <a:pt x="629900" y="486436"/>
                    <a:pt x="590569" y="429240"/>
                  </a:cubicBezTo>
                  <a:cubicBezTo>
                    <a:pt x="453272" y="484825"/>
                    <a:pt x="425703" y="383703"/>
                    <a:pt x="451318" y="356100"/>
                  </a:cubicBezTo>
                  <a:cubicBezTo>
                    <a:pt x="477241" y="328153"/>
                    <a:pt x="503130" y="340052"/>
                    <a:pt x="532105" y="376056"/>
                  </a:cubicBezTo>
                  <a:cubicBezTo>
                    <a:pt x="551376" y="399957"/>
                    <a:pt x="573013" y="414633"/>
                    <a:pt x="585391" y="421800"/>
                  </a:cubicBezTo>
                  <a:cubicBezTo>
                    <a:pt x="554496" y="377805"/>
                    <a:pt x="517017" y="332611"/>
                    <a:pt x="471686" y="288857"/>
                  </a:cubicBezTo>
                  <a:cubicBezTo>
                    <a:pt x="457627" y="313272"/>
                    <a:pt x="417576" y="372696"/>
                    <a:pt x="368336" y="356340"/>
                  </a:cubicBezTo>
                  <a:cubicBezTo>
                    <a:pt x="306785" y="335869"/>
                    <a:pt x="323107" y="295989"/>
                    <a:pt x="350985" y="279290"/>
                  </a:cubicBezTo>
                  <a:cubicBezTo>
                    <a:pt x="376634" y="263963"/>
                    <a:pt x="419497" y="293143"/>
                    <a:pt x="465068" y="282548"/>
                  </a:cubicBezTo>
                  <a:cubicBezTo>
                    <a:pt x="439693" y="258545"/>
                    <a:pt x="411918" y="234987"/>
                    <a:pt x="381537" y="212356"/>
                  </a:cubicBezTo>
                  <a:cubicBezTo>
                    <a:pt x="381057" y="211979"/>
                    <a:pt x="354894" y="192331"/>
                    <a:pt x="307951" y="173025"/>
                  </a:cubicBezTo>
                  <a:cubicBezTo>
                    <a:pt x="296704" y="199669"/>
                    <a:pt x="263957" y="264134"/>
                    <a:pt x="213894" y="254841"/>
                  </a:cubicBezTo>
                  <a:cubicBezTo>
                    <a:pt x="151006" y="243183"/>
                    <a:pt x="162596" y="201006"/>
                    <a:pt x="188176" y="180329"/>
                  </a:cubicBezTo>
                  <a:cubicBezTo>
                    <a:pt x="211013" y="161881"/>
                    <a:pt x="254527" y="183038"/>
                    <a:pt x="297013" y="168671"/>
                  </a:cubicBezTo>
                  <a:cubicBezTo>
                    <a:pt x="256893" y="153343"/>
                    <a:pt x="203572" y="139250"/>
                    <a:pt x="139622" y="136404"/>
                  </a:cubicBezTo>
                  <a:cubicBezTo>
                    <a:pt x="127757" y="163973"/>
                    <a:pt x="95319" y="225729"/>
                    <a:pt x="46250" y="216642"/>
                  </a:cubicBezTo>
                  <a:cubicBezTo>
                    <a:pt x="-16638" y="204984"/>
                    <a:pt x="-5048" y="162807"/>
                    <a:pt x="20532" y="142130"/>
                  </a:cubicBezTo>
                  <a:cubicBezTo>
                    <a:pt x="43678" y="123442"/>
                    <a:pt x="88084" y="145456"/>
                    <a:pt x="131186" y="129854"/>
                  </a:cubicBezTo>
                  <a:lnTo>
                    <a:pt x="131152" y="128448"/>
                  </a:lnTo>
                  <a:cubicBezTo>
                    <a:pt x="114556" y="122791"/>
                    <a:pt x="79305" y="110961"/>
                    <a:pt x="62229" y="106229"/>
                  </a:cubicBezTo>
                  <a:cubicBezTo>
                    <a:pt x="39426" y="99953"/>
                    <a:pt x="11651" y="77768"/>
                    <a:pt x="5273" y="53079"/>
                  </a:cubicBezTo>
                  <a:cubicBezTo>
                    <a:pt x="-1139" y="28322"/>
                    <a:pt x="13126" y="12925"/>
                    <a:pt x="13126" y="12925"/>
                  </a:cubicBezTo>
                  <a:close/>
                </a:path>
              </a:pathLst>
            </a:custGeom>
            <a:solidFill>
              <a:srgbClr val="FEB546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D22F631-FAF6-4CD0-9A09-9A07DA02599B}"/>
                </a:ext>
              </a:extLst>
            </p:cNvPr>
            <p:cNvSpPr/>
            <p:nvPr/>
          </p:nvSpPr>
          <p:spPr>
            <a:xfrm>
              <a:off x="5958839" y="3871453"/>
              <a:ext cx="1319444" cy="721082"/>
            </a:xfrm>
            <a:custGeom>
              <a:avLst/>
              <a:gdLst>
                <a:gd name="connsiteX0" fmla="*/ 0 w 1319444"/>
                <a:gd name="connsiteY0" fmla="*/ 22073 h 721082"/>
                <a:gd name="connsiteX1" fmla="*/ 441724 w 1319444"/>
                <a:gd name="connsiteY1" fmla="*/ 24336 h 721082"/>
                <a:gd name="connsiteX2" fmla="*/ 488495 w 1319444"/>
                <a:gd name="connsiteY2" fmla="*/ 156044 h 721082"/>
                <a:gd name="connsiteX3" fmla="*/ 532969 w 1319444"/>
                <a:gd name="connsiteY3" fmla="*/ 48511 h 721082"/>
                <a:gd name="connsiteX4" fmla="*/ 1319445 w 1319444"/>
                <a:gd name="connsiteY4" fmla="*/ 680338 h 721082"/>
                <a:gd name="connsiteX5" fmla="*/ 516922 w 1319444"/>
                <a:gd name="connsiteY5" fmla="*/ 630001 h 721082"/>
                <a:gd name="connsiteX6" fmla="*/ 523025 w 1319444"/>
                <a:gd name="connsiteY6" fmla="*/ 524422 h 721082"/>
                <a:gd name="connsiteX7" fmla="*/ 456091 w 1319444"/>
                <a:gd name="connsiteY7" fmla="*/ 599517 h 721082"/>
                <a:gd name="connsiteX8" fmla="*/ 233583 w 1319444"/>
                <a:gd name="connsiteY8" fmla="*/ 427347 h 721082"/>
                <a:gd name="connsiteX9" fmla="*/ 307136 w 1319444"/>
                <a:gd name="connsiteY9" fmla="*/ 343576 h 721082"/>
                <a:gd name="connsiteX10" fmla="*/ 179542 w 1319444"/>
                <a:gd name="connsiteY10" fmla="*/ 365316 h 721082"/>
                <a:gd name="connsiteX11" fmla="*/ 0 w 1319444"/>
                <a:gd name="connsiteY11" fmla="*/ 22073 h 72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9444" h="721082">
                  <a:moveTo>
                    <a:pt x="0" y="22073"/>
                  </a:moveTo>
                  <a:cubicBezTo>
                    <a:pt x="159963" y="-10228"/>
                    <a:pt x="307616" y="-5016"/>
                    <a:pt x="441724" y="24336"/>
                  </a:cubicBezTo>
                  <a:cubicBezTo>
                    <a:pt x="462332" y="84549"/>
                    <a:pt x="488495" y="156044"/>
                    <a:pt x="488495" y="156044"/>
                  </a:cubicBezTo>
                  <a:lnTo>
                    <a:pt x="532969" y="48511"/>
                  </a:lnTo>
                  <a:cubicBezTo>
                    <a:pt x="1031923" y="204050"/>
                    <a:pt x="1319445" y="680338"/>
                    <a:pt x="1319445" y="680338"/>
                  </a:cubicBezTo>
                  <a:cubicBezTo>
                    <a:pt x="970201" y="756496"/>
                    <a:pt x="709803" y="717989"/>
                    <a:pt x="516922" y="630001"/>
                  </a:cubicBezTo>
                  <a:cubicBezTo>
                    <a:pt x="519013" y="587481"/>
                    <a:pt x="523025" y="524422"/>
                    <a:pt x="523025" y="524422"/>
                  </a:cubicBezTo>
                  <a:lnTo>
                    <a:pt x="456091" y="599517"/>
                  </a:lnTo>
                  <a:cubicBezTo>
                    <a:pt x="366251" y="550105"/>
                    <a:pt x="292974" y="489960"/>
                    <a:pt x="233583" y="427347"/>
                  </a:cubicBezTo>
                  <a:cubicBezTo>
                    <a:pt x="268662" y="388530"/>
                    <a:pt x="307136" y="343576"/>
                    <a:pt x="307136" y="343576"/>
                  </a:cubicBezTo>
                  <a:lnTo>
                    <a:pt x="179542" y="365316"/>
                  </a:lnTo>
                  <a:cubicBezTo>
                    <a:pt x="41594" y="192666"/>
                    <a:pt x="0" y="22073"/>
                    <a:pt x="0" y="22073"/>
                  </a:cubicBezTo>
                  <a:close/>
                </a:path>
              </a:pathLst>
            </a:custGeom>
            <a:solidFill>
              <a:srgbClr val="55769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5C076D3-1544-4460-9FA9-BC87DB9878B6}"/>
                </a:ext>
              </a:extLst>
            </p:cNvPr>
            <p:cNvSpPr/>
            <p:nvPr/>
          </p:nvSpPr>
          <p:spPr>
            <a:xfrm>
              <a:off x="5958805" y="3893526"/>
              <a:ext cx="1319444" cy="699009"/>
            </a:xfrm>
            <a:custGeom>
              <a:avLst/>
              <a:gdLst>
                <a:gd name="connsiteX0" fmla="*/ 516956 w 1319444"/>
                <a:gd name="connsiteY0" fmla="*/ 607928 h 699009"/>
                <a:gd name="connsiteX1" fmla="*/ 523060 w 1319444"/>
                <a:gd name="connsiteY1" fmla="*/ 502349 h 699009"/>
                <a:gd name="connsiteX2" fmla="*/ 456126 w 1319444"/>
                <a:gd name="connsiteY2" fmla="*/ 577444 h 699009"/>
                <a:gd name="connsiteX3" fmla="*/ 233618 w 1319444"/>
                <a:gd name="connsiteY3" fmla="*/ 405274 h 699009"/>
                <a:gd name="connsiteX4" fmla="*/ 307170 w 1319444"/>
                <a:gd name="connsiteY4" fmla="*/ 321503 h 699009"/>
                <a:gd name="connsiteX5" fmla="*/ 179577 w 1319444"/>
                <a:gd name="connsiteY5" fmla="*/ 343243 h 699009"/>
                <a:gd name="connsiteX6" fmla="*/ 0 w 1319444"/>
                <a:gd name="connsiteY6" fmla="*/ 0 h 699009"/>
                <a:gd name="connsiteX7" fmla="*/ 1319445 w 1319444"/>
                <a:gd name="connsiteY7" fmla="*/ 658265 h 699009"/>
                <a:gd name="connsiteX8" fmla="*/ 516956 w 1319444"/>
                <a:gd name="connsiteY8" fmla="*/ 607928 h 69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444" h="699009">
                  <a:moveTo>
                    <a:pt x="516956" y="607928"/>
                  </a:moveTo>
                  <a:cubicBezTo>
                    <a:pt x="519048" y="565408"/>
                    <a:pt x="523060" y="502349"/>
                    <a:pt x="523060" y="502349"/>
                  </a:cubicBezTo>
                  <a:lnTo>
                    <a:pt x="456126" y="577444"/>
                  </a:lnTo>
                  <a:cubicBezTo>
                    <a:pt x="366286" y="528032"/>
                    <a:pt x="293008" y="467887"/>
                    <a:pt x="233618" y="405274"/>
                  </a:cubicBezTo>
                  <a:cubicBezTo>
                    <a:pt x="268696" y="366457"/>
                    <a:pt x="307170" y="321503"/>
                    <a:pt x="307170" y="321503"/>
                  </a:cubicBezTo>
                  <a:lnTo>
                    <a:pt x="179577" y="343243"/>
                  </a:lnTo>
                  <a:cubicBezTo>
                    <a:pt x="41594" y="170593"/>
                    <a:pt x="0" y="0"/>
                    <a:pt x="0" y="0"/>
                  </a:cubicBezTo>
                  <a:cubicBezTo>
                    <a:pt x="595857" y="141206"/>
                    <a:pt x="1319445" y="658265"/>
                    <a:pt x="1319445" y="658265"/>
                  </a:cubicBezTo>
                  <a:cubicBezTo>
                    <a:pt x="970236" y="734423"/>
                    <a:pt x="709837" y="695916"/>
                    <a:pt x="516956" y="607928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75" name="Graphic 54">
            <a:extLst>
              <a:ext uri="{FF2B5EF4-FFF2-40B4-BE49-F238E27FC236}">
                <a16:creationId xmlns:a16="http://schemas.microsoft.com/office/drawing/2014/main" id="{B1396042-7B4C-48F6-A3DD-650B543C5463}"/>
              </a:ext>
            </a:extLst>
          </p:cNvPr>
          <p:cNvGrpSpPr/>
          <p:nvPr/>
        </p:nvGrpSpPr>
        <p:grpSpPr>
          <a:xfrm>
            <a:off x="11531812" y="4373399"/>
            <a:ext cx="671549" cy="794517"/>
            <a:chOff x="11183744" y="3347184"/>
            <a:chExt cx="856735" cy="100598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CD9EF11-7CAA-4111-9F24-C81FC00E28E5}"/>
                </a:ext>
              </a:extLst>
            </p:cNvPr>
            <p:cNvSpPr/>
            <p:nvPr/>
          </p:nvSpPr>
          <p:spPr>
            <a:xfrm>
              <a:off x="11221014" y="3347184"/>
              <a:ext cx="625778" cy="975653"/>
            </a:xfrm>
            <a:custGeom>
              <a:avLst/>
              <a:gdLst>
                <a:gd name="connsiteX0" fmla="*/ 480166 w 625778"/>
                <a:gd name="connsiteY0" fmla="*/ 286390 h 975653"/>
                <a:gd name="connsiteX1" fmla="*/ 622709 w 625778"/>
                <a:gd name="connsiteY1" fmla="*/ 212255 h 975653"/>
                <a:gd name="connsiteX2" fmla="*/ 625144 w 625778"/>
                <a:gd name="connsiteY2" fmla="*/ 0 h 975653"/>
                <a:gd name="connsiteX3" fmla="*/ 269385 w 625778"/>
                <a:gd name="connsiteY3" fmla="*/ 180742 h 975653"/>
                <a:gd name="connsiteX4" fmla="*/ 253132 w 625778"/>
                <a:gd name="connsiteY4" fmla="*/ 334293 h 975653"/>
                <a:gd name="connsiteX5" fmla="*/ 191616 w 625778"/>
                <a:gd name="connsiteY5" fmla="*/ 245551 h 975653"/>
                <a:gd name="connsiteX6" fmla="*/ 277 w 625778"/>
                <a:gd name="connsiteY6" fmla="*/ 975654 h 975653"/>
                <a:gd name="connsiteX7" fmla="*/ 555604 w 625778"/>
                <a:gd name="connsiteY7" fmla="*/ 571546 h 975653"/>
                <a:gd name="connsiteX8" fmla="*/ 614274 w 625778"/>
                <a:gd name="connsiteY8" fmla="*/ 337173 h 975653"/>
                <a:gd name="connsiteX9" fmla="*/ 480166 w 625778"/>
                <a:gd name="connsiteY9" fmla="*/ 286390 h 97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78" h="975653">
                  <a:moveTo>
                    <a:pt x="480166" y="286390"/>
                  </a:moveTo>
                  <a:lnTo>
                    <a:pt x="622709" y="212255"/>
                  </a:lnTo>
                  <a:cubicBezTo>
                    <a:pt x="627647" y="96938"/>
                    <a:pt x="625144" y="0"/>
                    <a:pt x="625144" y="0"/>
                  </a:cubicBezTo>
                  <a:cubicBezTo>
                    <a:pt x="444093" y="43343"/>
                    <a:pt x="361797" y="80033"/>
                    <a:pt x="269385" y="180742"/>
                  </a:cubicBezTo>
                  <a:lnTo>
                    <a:pt x="253132" y="334293"/>
                  </a:lnTo>
                  <a:lnTo>
                    <a:pt x="191616" y="245551"/>
                  </a:lnTo>
                  <a:cubicBezTo>
                    <a:pt x="-15530" y="539073"/>
                    <a:pt x="277" y="975654"/>
                    <a:pt x="277" y="975654"/>
                  </a:cubicBezTo>
                  <a:cubicBezTo>
                    <a:pt x="277" y="975654"/>
                    <a:pt x="474062" y="673627"/>
                    <a:pt x="555604" y="571546"/>
                  </a:cubicBezTo>
                  <a:cubicBezTo>
                    <a:pt x="587082" y="532146"/>
                    <a:pt x="604604" y="437952"/>
                    <a:pt x="614274" y="337173"/>
                  </a:cubicBezTo>
                  <a:cubicBezTo>
                    <a:pt x="557833" y="319754"/>
                    <a:pt x="480166" y="286390"/>
                    <a:pt x="480166" y="286390"/>
                  </a:cubicBezTo>
                  <a:close/>
                </a:path>
              </a:pathLst>
            </a:custGeom>
            <a:solidFill>
              <a:srgbClr val="06BFAD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6CC67CA-F5F3-4DAE-8F23-B769CD0DB1D5}"/>
                </a:ext>
              </a:extLst>
            </p:cNvPr>
            <p:cNvSpPr/>
            <p:nvPr/>
          </p:nvSpPr>
          <p:spPr>
            <a:xfrm>
              <a:off x="11221326" y="3347218"/>
              <a:ext cx="625462" cy="975619"/>
            </a:xfrm>
            <a:custGeom>
              <a:avLst/>
              <a:gdLst>
                <a:gd name="connsiteX0" fmla="*/ 624832 w 625462"/>
                <a:gd name="connsiteY0" fmla="*/ 0 h 975619"/>
                <a:gd name="connsiteX1" fmla="*/ 0 w 625462"/>
                <a:gd name="connsiteY1" fmla="*/ 975619 h 975619"/>
                <a:gd name="connsiteX2" fmla="*/ 555326 w 625462"/>
                <a:gd name="connsiteY2" fmla="*/ 571511 h 975619"/>
                <a:gd name="connsiteX3" fmla="*/ 613997 w 625462"/>
                <a:gd name="connsiteY3" fmla="*/ 337139 h 975619"/>
                <a:gd name="connsiteX4" fmla="*/ 479820 w 625462"/>
                <a:gd name="connsiteY4" fmla="*/ 286356 h 975619"/>
                <a:gd name="connsiteX5" fmla="*/ 622364 w 625462"/>
                <a:gd name="connsiteY5" fmla="*/ 212221 h 975619"/>
                <a:gd name="connsiteX6" fmla="*/ 624832 w 625462"/>
                <a:gd name="connsiteY6" fmla="*/ 0 h 97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462" h="975619">
                  <a:moveTo>
                    <a:pt x="624832" y="0"/>
                  </a:moveTo>
                  <a:cubicBezTo>
                    <a:pt x="624832" y="0"/>
                    <a:pt x="116929" y="589651"/>
                    <a:pt x="0" y="975619"/>
                  </a:cubicBezTo>
                  <a:cubicBezTo>
                    <a:pt x="0" y="975619"/>
                    <a:pt x="473785" y="673593"/>
                    <a:pt x="555326" y="571511"/>
                  </a:cubicBezTo>
                  <a:cubicBezTo>
                    <a:pt x="586805" y="532112"/>
                    <a:pt x="604327" y="437917"/>
                    <a:pt x="613997" y="337139"/>
                  </a:cubicBezTo>
                  <a:cubicBezTo>
                    <a:pt x="557521" y="319720"/>
                    <a:pt x="479820" y="286356"/>
                    <a:pt x="479820" y="286356"/>
                  </a:cubicBezTo>
                  <a:lnTo>
                    <a:pt x="622364" y="212221"/>
                  </a:lnTo>
                  <a:cubicBezTo>
                    <a:pt x="627335" y="96903"/>
                    <a:pt x="624832" y="0"/>
                    <a:pt x="624832" y="0"/>
                  </a:cubicBezTo>
                  <a:close/>
                </a:path>
              </a:pathLst>
            </a:custGeom>
            <a:solidFill>
              <a:srgbClr val="02CCC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CB3E05C-5F29-44FB-8D72-7DC30FC5FD08}"/>
                </a:ext>
              </a:extLst>
            </p:cNvPr>
            <p:cNvSpPr/>
            <p:nvPr/>
          </p:nvSpPr>
          <p:spPr>
            <a:xfrm>
              <a:off x="11183744" y="3786528"/>
              <a:ext cx="856735" cy="566641"/>
            </a:xfrm>
            <a:custGeom>
              <a:avLst/>
              <a:gdLst>
                <a:gd name="connsiteX0" fmla="*/ 856736 w 856735"/>
                <a:gd name="connsiteY0" fmla="*/ 2893 h 566641"/>
                <a:gd name="connsiteX1" fmla="*/ 552755 w 856735"/>
                <a:gd name="connsiteY1" fmla="*/ 39172 h 566641"/>
                <a:gd name="connsiteX2" fmla="*/ 530912 w 856735"/>
                <a:gd name="connsiteY2" fmla="*/ 133538 h 566641"/>
                <a:gd name="connsiteX3" fmla="*/ 491856 w 856735"/>
                <a:gd name="connsiteY3" fmla="*/ 63004 h 566641"/>
                <a:gd name="connsiteX4" fmla="*/ 0 w 856735"/>
                <a:gd name="connsiteY4" fmla="*/ 559900 h 566641"/>
                <a:gd name="connsiteX5" fmla="*/ 548606 w 856735"/>
                <a:gd name="connsiteY5" fmla="*/ 462139 h 566641"/>
                <a:gd name="connsiteX6" fmla="*/ 536090 w 856735"/>
                <a:gd name="connsiteY6" fmla="*/ 389924 h 566641"/>
                <a:gd name="connsiteX7" fmla="*/ 588074 w 856735"/>
                <a:gd name="connsiteY7" fmla="*/ 436353 h 566641"/>
                <a:gd name="connsiteX8" fmla="*/ 727737 w 856735"/>
                <a:gd name="connsiteY8" fmla="*/ 300325 h 566641"/>
                <a:gd name="connsiteX9" fmla="*/ 670506 w 856735"/>
                <a:gd name="connsiteY9" fmla="*/ 248410 h 566641"/>
                <a:gd name="connsiteX10" fmla="*/ 760072 w 856735"/>
                <a:gd name="connsiteY10" fmla="*/ 253348 h 566641"/>
                <a:gd name="connsiteX11" fmla="*/ 856736 w 856735"/>
                <a:gd name="connsiteY11" fmla="*/ 2893 h 56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6735" h="566641">
                  <a:moveTo>
                    <a:pt x="856736" y="2893"/>
                  </a:moveTo>
                  <a:cubicBezTo>
                    <a:pt x="744059" y="-6776"/>
                    <a:pt x="642800" y="8414"/>
                    <a:pt x="552755" y="39172"/>
                  </a:cubicBezTo>
                  <a:cubicBezTo>
                    <a:pt x="543325" y="82240"/>
                    <a:pt x="530912" y="133538"/>
                    <a:pt x="530912" y="133538"/>
                  </a:cubicBezTo>
                  <a:lnTo>
                    <a:pt x="491856" y="63004"/>
                  </a:lnTo>
                  <a:cubicBezTo>
                    <a:pt x="160546" y="209353"/>
                    <a:pt x="0" y="559900"/>
                    <a:pt x="0" y="559900"/>
                  </a:cubicBezTo>
                  <a:cubicBezTo>
                    <a:pt x="246442" y="584863"/>
                    <a:pt x="422727" y="537886"/>
                    <a:pt x="548606" y="462139"/>
                  </a:cubicBezTo>
                  <a:cubicBezTo>
                    <a:pt x="543805" y="433027"/>
                    <a:pt x="536090" y="389924"/>
                    <a:pt x="536090" y="389924"/>
                  </a:cubicBezTo>
                  <a:lnTo>
                    <a:pt x="588074" y="436353"/>
                  </a:lnTo>
                  <a:cubicBezTo>
                    <a:pt x="646058" y="395274"/>
                    <a:pt x="691766" y="348091"/>
                    <a:pt x="727737" y="300325"/>
                  </a:cubicBezTo>
                  <a:cubicBezTo>
                    <a:pt x="700510" y="276356"/>
                    <a:pt x="670506" y="248410"/>
                    <a:pt x="670506" y="248410"/>
                  </a:cubicBezTo>
                  <a:lnTo>
                    <a:pt x="760072" y="253348"/>
                  </a:lnTo>
                  <a:cubicBezTo>
                    <a:pt x="841511" y="123628"/>
                    <a:pt x="856736" y="2893"/>
                    <a:pt x="856736" y="2893"/>
                  </a:cubicBezTo>
                  <a:close/>
                </a:path>
              </a:pathLst>
            </a:custGeom>
            <a:solidFill>
              <a:srgbClr val="FF5B7E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68CC068-463E-4478-AC53-D6F2EA03EEAD}"/>
                </a:ext>
              </a:extLst>
            </p:cNvPr>
            <p:cNvSpPr/>
            <p:nvPr/>
          </p:nvSpPr>
          <p:spPr>
            <a:xfrm>
              <a:off x="11183744" y="3789387"/>
              <a:ext cx="856735" cy="563764"/>
            </a:xfrm>
            <a:custGeom>
              <a:avLst/>
              <a:gdLst>
                <a:gd name="connsiteX0" fmla="*/ 548606 w 856735"/>
                <a:gd name="connsiteY0" fmla="*/ 459246 h 563764"/>
                <a:gd name="connsiteX1" fmla="*/ 536090 w 856735"/>
                <a:gd name="connsiteY1" fmla="*/ 387031 h 563764"/>
                <a:gd name="connsiteX2" fmla="*/ 588074 w 856735"/>
                <a:gd name="connsiteY2" fmla="*/ 433460 h 563764"/>
                <a:gd name="connsiteX3" fmla="*/ 727737 w 856735"/>
                <a:gd name="connsiteY3" fmla="*/ 297431 h 563764"/>
                <a:gd name="connsiteX4" fmla="*/ 670506 w 856735"/>
                <a:gd name="connsiteY4" fmla="*/ 245516 h 563764"/>
                <a:gd name="connsiteX5" fmla="*/ 760072 w 856735"/>
                <a:gd name="connsiteY5" fmla="*/ 250454 h 563764"/>
                <a:gd name="connsiteX6" fmla="*/ 856736 w 856735"/>
                <a:gd name="connsiteY6" fmla="*/ 0 h 563764"/>
                <a:gd name="connsiteX7" fmla="*/ 0 w 856735"/>
                <a:gd name="connsiteY7" fmla="*/ 557007 h 563764"/>
                <a:gd name="connsiteX8" fmla="*/ 548606 w 856735"/>
                <a:gd name="connsiteY8" fmla="*/ 459246 h 56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35" h="563764">
                  <a:moveTo>
                    <a:pt x="548606" y="459246"/>
                  </a:moveTo>
                  <a:cubicBezTo>
                    <a:pt x="543805" y="430134"/>
                    <a:pt x="536090" y="387031"/>
                    <a:pt x="536090" y="387031"/>
                  </a:cubicBezTo>
                  <a:lnTo>
                    <a:pt x="588074" y="433460"/>
                  </a:lnTo>
                  <a:cubicBezTo>
                    <a:pt x="646058" y="392381"/>
                    <a:pt x="691766" y="345198"/>
                    <a:pt x="727737" y="297431"/>
                  </a:cubicBezTo>
                  <a:cubicBezTo>
                    <a:pt x="700510" y="273463"/>
                    <a:pt x="670506" y="245516"/>
                    <a:pt x="670506" y="245516"/>
                  </a:cubicBezTo>
                  <a:lnTo>
                    <a:pt x="760072" y="250454"/>
                  </a:lnTo>
                  <a:cubicBezTo>
                    <a:pt x="841511" y="120735"/>
                    <a:pt x="856736" y="0"/>
                    <a:pt x="856736" y="0"/>
                  </a:cubicBezTo>
                  <a:cubicBezTo>
                    <a:pt x="457566" y="144087"/>
                    <a:pt x="0" y="557007"/>
                    <a:pt x="0" y="557007"/>
                  </a:cubicBezTo>
                  <a:cubicBezTo>
                    <a:pt x="246442" y="582004"/>
                    <a:pt x="422727" y="535027"/>
                    <a:pt x="548606" y="459246"/>
                  </a:cubicBezTo>
                  <a:close/>
                </a:path>
              </a:pathLst>
            </a:custGeom>
            <a:solidFill>
              <a:srgbClr val="E03268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0" name="Graphic 54">
            <a:extLst>
              <a:ext uri="{FF2B5EF4-FFF2-40B4-BE49-F238E27FC236}">
                <a16:creationId xmlns:a16="http://schemas.microsoft.com/office/drawing/2014/main" id="{60C15532-6230-4D20-8D5A-70F2B1EBA597}"/>
              </a:ext>
            </a:extLst>
          </p:cNvPr>
          <p:cNvGrpSpPr/>
          <p:nvPr/>
        </p:nvGrpSpPr>
        <p:grpSpPr>
          <a:xfrm>
            <a:off x="8989333" y="3930996"/>
            <a:ext cx="2808378" cy="2537983"/>
            <a:chOff x="7075150" y="2175664"/>
            <a:chExt cx="4319956" cy="3854231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9C89C18-AC2D-47DA-B3E3-9F3227062926}"/>
                </a:ext>
              </a:extLst>
            </p:cNvPr>
            <p:cNvSpPr/>
            <p:nvPr/>
          </p:nvSpPr>
          <p:spPr>
            <a:xfrm>
              <a:off x="9235112" y="2195691"/>
              <a:ext cx="2104891" cy="3743062"/>
            </a:xfrm>
            <a:custGeom>
              <a:avLst/>
              <a:gdLst>
                <a:gd name="connsiteX0" fmla="*/ 2104892 w 2104891"/>
                <a:gd name="connsiteY0" fmla="*/ 466207 h 3743062"/>
                <a:gd name="connsiteX1" fmla="*/ 0 w 2104891"/>
                <a:gd name="connsiteY1" fmla="*/ 0 h 3743062"/>
                <a:gd name="connsiteX2" fmla="*/ 0 w 2104891"/>
                <a:gd name="connsiteY2" fmla="*/ 3298767 h 3743062"/>
                <a:gd name="connsiteX3" fmla="*/ 2104892 w 2104891"/>
                <a:gd name="connsiteY3" fmla="*/ 3743062 h 37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4891" h="3743062">
                  <a:moveTo>
                    <a:pt x="2104892" y="466207"/>
                  </a:moveTo>
                  <a:lnTo>
                    <a:pt x="0" y="0"/>
                  </a:lnTo>
                  <a:lnTo>
                    <a:pt x="0" y="3298767"/>
                  </a:lnTo>
                  <a:lnTo>
                    <a:pt x="2104892" y="3743062"/>
                  </a:lnTo>
                  <a:close/>
                </a:path>
              </a:pathLst>
            </a:custGeom>
            <a:solidFill>
              <a:srgbClr val="1C2072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27BF93-D3B0-4ECD-B176-C1EF8C623C72}"/>
                </a:ext>
              </a:extLst>
            </p:cNvPr>
            <p:cNvSpPr/>
            <p:nvPr/>
          </p:nvSpPr>
          <p:spPr>
            <a:xfrm>
              <a:off x="11340003" y="2638958"/>
              <a:ext cx="55103" cy="3299795"/>
            </a:xfrm>
            <a:custGeom>
              <a:avLst/>
              <a:gdLst>
                <a:gd name="connsiteX0" fmla="*/ 55104 w 55103"/>
                <a:gd name="connsiteY0" fmla="*/ 3298973 h 3299795"/>
                <a:gd name="connsiteX1" fmla="*/ 0 w 55103"/>
                <a:gd name="connsiteY1" fmla="*/ 3299796 h 3299795"/>
                <a:gd name="connsiteX2" fmla="*/ 0 w 55103"/>
                <a:gd name="connsiteY2" fmla="*/ 823 h 3299795"/>
                <a:gd name="connsiteX3" fmla="*/ 55104 w 55103"/>
                <a:gd name="connsiteY3" fmla="*/ 0 h 329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03" h="3299795">
                  <a:moveTo>
                    <a:pt x="55104" y="3298973"/>
                  </a:moveTo>
                  <a:lnTo>
                    <a:pt x="0" y="3299796"/>
                  </a:lnTo>
                  <a:lnTo>
                    <a:pt x="0" y="823"/>
                  </a:lnTo>
                  <a:lnTo>
                    <a:pt x="55104" y="0"/>
                  </a:ln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20D7249-BEA0-4541-9ED1-02242F8156BC}"/>
                </a:ext>
              </a:extLst>
            </p:cNvPr>
            <p:cNvSpPr/>
            <p:nvPr/>
          </p:nvSpPr>
          <p:spPr>
            <a:xfrm>
              <a:off x="9235112" y="2177449"/>
              <a:ext cx="2159995" cy="484449"/>
            </a:xfrm>
            <a:custGeom>
              <a:avLst/>
              <a:gdLst>
                <a:gd name="connsiteX0" fmla="*/ 0 w 2159995"/>
                <a:gd name="connsiteY0" fmla="*/ 18242 h 484449"/>
                <a:gd name="connsiteX1" fmla="*/ 24140 w 2159995"/>
                <a:gd name="connsiteY1" fmla="*/ 0 h 484449"/>
                <a:gd name="connsiteX2" fmla="*/ 2159996 w 2159995"/>
                <a:gd name="connsiteY2" fmla="*/ 461509 h 484449"/>
                <a:gd name="connsiteX3" fmla="*/ 2104892 w 2159995"/>
                <a:gd name="connsiteY3" fmla="*/ 484449 h 48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9995" h="484449">
                  <a:moveTo>
                    <a:pt x="0" y="18242"/>
                  </a:moveTo>
                  <a:lnTo>
                    <a:pt x="24140" y="0"/>
                  </a:lnTo>
                  <a:lnTo>
                    <a:pt x="2159996" y="461509"/>
                  </a:lnTo>
                  <a:lnTo>
                    <a:pt x="2104892" y="484449"/>
                  </a:lnTo>
                  <a:close/>
                </a:path>
              </a:pathLst>
            </a:custGeom>
            <a:solidFill>
              <a:srgbClr val="4D5296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C3DCA10-5EC6-4817-93DE-992B1AAE16DF}"/>
                </a:ext>
              </a:extLst>
            </p:cNvPr>
            <p:cNvSpPr/>
            <p:nvPr/>
          </p:nvSpPr>
          <p:spPr>
            <a:xfrm>
              <a:off x="7130220" y="2195691"/>
              <a:ext cx="2104891" cy="3743062"/>
            </a:xfrm>
            <a:custGeom>
              <a:avLst/>
              <a:gdLst>
                <a:gd name="connsiteX0" fmla="*/ 0 w 2104891"/>
                <a:gd name="connsiteY0" fmla="*/ 466207 h 3743062"/>
                <a:gd name="connsiteX1" fmla="*/ 2104892 w 2104891"/>
                <a:gd name="connsiteY1" fmla="*/ 0 h 3743062"/>
                <a:gd name="connsiteX2" fmla="*/ 2104892 w 2104891"/>
                <a:gd name="connsiteY2" fmla="*/ 3298767 h 3743062"/>
                <a:gd name="connsiteX3" fmla="*/ 0 w 2104891"/>
                <a:gd name="connsiteY3" fmla="*/ 3743062 h 37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4891" h="3743062">
                  <a:moveTo>
                    <a:pt x="0" y="466207"/>
                  </a:moveTo>
                  <a:lnTo>
                    <a:pt x="2104892" y="0"/>
                  </a:lnTo>
                  <a:lnTo>
                    <a:pt x="2104892" y="3298767"/>
                  </a:lnTo>
                  <a:lnTo>
                    <a:pt x="0" y="3743062"/>
                  </a:lnTo>
                  <a:close/>
                </a:path>
              </a:pathLst>
            </a:custGeom>
            <a:solidFill>
              <a:srgbClr val="1C2072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B14CC2D-45B6-4944-8F15-0D59D38F731E}"/>
                </a:ext>
              </a:extLst>
            </p:cNvPr>
            <p:cNvSpPr/>
            <p:nvPr/>
          </p:nvSpPr>
          <p:spPr>
            <a:xfrm>
              <a:off x="7218517" y="2228541"/>
              <a:ext cx="2016595" cy="837293"/>
            </a:xfrm>
            <a:custGeom>
              <a:avLst/>
              <a:gdLst>
                <a:gd name="connsiteX0" fmla="*/ 0 w 2016595"/>
                <a:gd name="connsiteY0" fmla="*/ 464561 h 837293"/>
                <a:gd name="connsiteX1" fmla="*/ 1870760 w 2016595"/>
                <a:gd name="connsiteY1" fmla="*/ 0 h 837293"/>
                <a:gd name="connsiteX2" fmla="*/ 2016595 w 2016595"/>
                <a:gd name="connsiteY2" fmla="*/ 35559 h 837293"/>
                <a:gd name="connsiteX3" fmla="*/ 1127490 w 2016595"/>
                <a:gd name="connsiteY3" fmla="*/ 778623 h 837293"/>
                <a:gd name="connsiteX4" fmla="*/ 495765 w 2016595"/>
                <a:gd name="connsiteY4" fmla="*/ 831876 h 837293"/>
                <a:gd name="connsiteX5" fmla="*/ 0 w 2016595"/>
                <a:gd name="connsiteY5" fmla="*/ 464561 h 83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595" h="837293">
                  <a:moveTo>
                    <a:pt x="0" y="464561"/>
                  </a:moveTo>
                  <a:lnTo>
                    <a:pt x="1870760" y="0"/>
                  </a:lnTo>
                  <a:cubicBezTo>
                    <a:pt x="1870760" y="0"/>
                    <a:pt x="1969001" y="41285"/>
                    <a:pt x="2016595" y="35559"/>
                  </a:cubicBezTo>
                  <a:lnTo>
                    <a:pt x="1127490" y="778623"/>
                  </a:lnTo>
                  <a:cubicBezTo>
                    <a:pt x="1127490" y="778623"/>
                    <a:pt x="511435" y="858450"/>
                    <a:pt x="495765" y="831876"/>
                  </a:cubicBezTo>
                  <a:cubicBezTo>
                    <a:pt x="480094" y="805335"/>
                    <a:pt x="0" y="464561"/>
                    <a:pt x="0" y="464561"/>
                  </a:cubicBezTo>
                  <a:close/>
                </a:path>
              </a:pathLst>
            </a:custGeom>
            <a:solidFill>
              <a:srgbClr val="EAF5F9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1308D62-89BD-48D8-8656-177DDDB396DA}"/>
                </a:ext>
              </a:extLst>
            </p:cNvPr>
            <p:cNvSpPr/>
            <p:nvPr/>
          </p:nvSpPr>
          <p:spPr>
            <a:xfrm>
              <a:off x="7218517" y="2693102"/>
              <a:ext cx="238384" cy="3336794"/>
            </a:xfrm>
            <a:custGeom>
              <a:avLst/>
              <a:gdLst>
                <a:gd name="connsiteX0" fmla="*/ 0 w 238384"/>
                <a:gd name="connsiteY0" fmla="*/ 3230152 h 3336794"/>
                <a:gd name="connsiteX1" fmla="*/ 238384 w 238384"/>
                <a:gd name="connsiteY1" fmla="*/ 3336794 h 3336794"/>
                <a:gd name="connsiteX2" fmla="*/ 238384 w 238384"/>
                <a:gd name="connsiteY2" fmla="*/ 106642 h 3336794"/>
                <a:gd name="connsiteX3" fmla="*/ 0 w 238384"/>
                <a:gd name="connsiteY3" fmla="*/ 0 h 33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384" h="3336794">
                  <a:moveTo>
                    <a:pt x="0" y="3230152"/>
                  </a:moveTo>
                  <a:lnTo>
                    <a:pt x="238384" y="3336794"/>
                  </a:lnTo>
                  <a:lnTo>
                    <a:pt x="238384" y="106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EF7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87" name="Graphic 54">
              <a:extLst>
                <a:ext uri="{FF2B5EF4-FFF2-40B4-BE49-F238E27FC236}">
                  <a16:creationId xmlns:a16="http://schemas.microsoft.com/office/drawing/2014/main" id="{066A93DF-D25D-4CFD-95A6-2A9E693B5451}"/>
                </a:ext>
              </a:extLst>
            </p:cNvPr>
            <p:cNvGrpSpPr/>
            <p:nvPr/>
          </p:nvGrpSpPr>
          <p:grpSpPr>
            <a:xfrm>
              <a:off x="7456901" y="2264065"/>
              <a:ext cx="1778210" cy="3765830"/>
              <a:chOff x="7456901" y="2264065"/>
              <a:chExt cx="1778210" cy="3765830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179BF2D-D9CC-4FED-97FA-50E0A6FE2F61}"/>
                  </a:ext>
                </a:extLst>
              </p:cNvPr>
              <p:cNvSpPr/>
              <p:nvPr/>
            </p:nvSpPr>
            <p:spPr>
              <a:xfrm>
                <a:off x="7456901" y="2264065"/>
                <a:ext cx="1778210" cy="3765830"/>
              </a:xfrm>
              <a:custGeom>
                <a:avLst/>
                <a:gdLst>
                  <a:gd name="connsiteX0" fmla="*/ 1778211 w 1778210"/>
                  <a:gd name="connsiteY0" fmla="*/ 3230392 h 3765830"/>
                  <a:gd name="connsiteX1" fmla="*/ 0 w 1778210"/>
                  <a:gd name="connsiteY1" fmla="*/ 3765831 h 3765830"/>
                  <a:gd name="connsiteX2" fmla="*/ 0 w 1778210"/>
                  <a:gd name="connsiteY2" fmla="*/ 535438 h 3765830"/>
                  <a:gd name="connsiteX3" fmla="*/ 1778211 w 1778210"/>
                  <a:gd name="connsiteY3" fmla="*/ 0 h 37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8210" h="3765830">
                    <a:moveTo>
                      <a:pt x="1778211" y="3230392"/>
                    </a:moveTo>
                    <a:lnTo>
                      <a:pt x="0" y="3765831"/>
                    </a:lnTo>
                    <a:lnTo>
                      <a:pt x="0" y="535438"/>
                    </a:lnTo>
                    <a:lnTo>
                      <a:pt x="1778211" y="0"/>
                    </a:lnTo>
                    <a:close/>
                  </a:path>
                </a:pathLst>
              </a:custGeom>
              <a:solidFill>
                <a:srgbClr val="CAE2EA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5DCFB58-D971-4D1F-A443-31CF491D3A24}"/>
                  </a:ext>
                </a:extLst>
              </p:cNvPr>
              <p:cNvSpPr/>
              <p:nvPr/>
            </p:nvSpPr>
            <p:spPr>
              <a:xfrm>
                <a:off x="7635072" y="2559337"/>
                <a:ext cx="1421869" cy="660802"/>
              </a:xfrm>
              <a:custGeom>
                <a:avLst/>
                <a:gdLst>
                  <a:gd name="connsiteX0" fmla="*/ 1421869 w 1421869"/>
                  <a:gd name="connsiteY0" fmla="*/ 232658 h 660802"/>
                  <a:gd name="connsiteX1" fmla="*/ 0 w 1421869"/>
                  <a:gd name="connsiteY1" fmla="*/ 660803 h 660802"/>
                  <a:gd name="connsiteX2" fmla="*/ 0 w 1421869"/>
                  <a:gd name="connsiteY2" fmla="*/ 428145 h 660802"/>
                  <a:gd name="connsiteX3" fmla="*/ 1421869 w 1421869"/>
                  <a:gd name="connsiteY3" fmla="*/ 0 h 66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9" h="660802">
                    <a:moveTo>
                      <a:pt x="1421869" y="232658"/>
                    </a:moveTo>
                    <a:lnTo>
                      <a:pt x="0" y="660803"/>
                    </a:lnTo>
                    <a:lnTo>
                      <a:pt x="0" y="428145"/>
                    </a:lnTo>
                    <a:lnTo>
                      <a:pt x="1421869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85AB83B-1E45-4406-AF83-B1500D6C948E}"/>
                  </a:ext>
                </a:extLst>
              </p:cNvPr>
              <p:cNvSpPr/>
              <p:nvPr/>
            </p:nvSpPr>
            <p:spPr>
              <a:xfrm>
                <a:off x="8162555" y="2851624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65 h 311078"/>
                  <a:gd name="connsiteX1" fmla="*/ 0 w 894386"/>
                  <a:gd name="connsiteY1" fmla="*/ 311079 h 311078"/>
                  <a:gd name="connsiteX2" fmla="*/ 0 w 894386"/>
                  <a:gd name="connsiteY2" fmla="*/ 269348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48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E27E031-D80A-4915-B129-818BF55333BE}"/>
                  </a:ext>
                </a:extLst>
              </p:cNvPr>
              <p:cNvSpPr/>
              <p:nvPr/>
            </p:nvSpPr>
            <p:spPr>
              <a:xfrm>
                <a:off x="8162555" y="2956038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65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24483FC-66E0-4B5F-B06B-2D14064EEBFC}"/>
                  </a:ext>
                </a:extLst>
              </p:cNvPr>
              <p:cNvSpPr/>
              <p:nvPr/>
            </p:nvSpPr>
            <p:spPr>
              <a:xfrm>
                <a:off x="8162555" y="3060451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31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31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ED4C80B-A9FB-40CF-B01A-178210B8370B}"/>
                  </a:ext>
                </a:extLst>
              </p:cNvPr>
              <p:cNvSpPr/>
              <p:nvPr/>
            </p:nvSpPr>
            <p:spPr>
              <a:xfrm>
                <a:off x="8162555" y="3164829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65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D890C73-CDE2-4A9A-B72B-1961A4903E6B}"/>
                  </a:ext>
                </a:extLst>
              </p:cNvPr>
              <p:cNvSpPr/>
              <p:nvPr/>
            </p:nvSpPr>
            <p:spPr>
              <a:xfrm>
                <a:off x="8162555" y="3269242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65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EA62830-3299-4E62-8934-15D8D675D67B}"/>
                  </a:ext>
                </a:extLst>
              </p:cNvPr>
              <p:cNvSpPr/>
              <p:nvPr/>
            </p:nvSpPr>
            <p:spPr>
              <a:xfrm>
                <a:off x="8162555" y="3373621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65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0C4EDE3-2B5B-4A03-BE2D-686B4464D46A}"/>
                  </a:ext>
                </a:extLst>
              </p:cNvPr>
              <p:cNvSpPr/>
              <p:nvPr/>
            </p:nvSpPr>
            <p:spPr>
              <a:xfrm>
                <a:off x="8162555" y="3478034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65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38407DD-0368-4AC7-B6FE-B81904375388}"/>
                  </a:ext>
                </a:extLst>
              </p:cNvPr>
              <p:cNvSpPr/>
              <p:nvPr/>
            </p:nvSpPr>
            <p:spPr>
              <a:xfrm>
                <a:off x="8162555" y="3582447"/>
                <a:ext cx="894386" cy="311044"/>
              </a:xfrm>
              <a:custGeom>
                <a:avLst/>
                <a:gdLst>
                  <a:gd name="connsiteX0" fmla="*/ 894386 w 894386"/>
                  <a:gd name="connsiteY0" fmla="*/ 41731 h 311044"/>
                  <a:gd name="connsiteX1" fmla="*/ 0 w 894386"/>
                  <a:gd name="connsiteY1" fmla="*/ 311044 h 311044"/>
                  <a:gd name="connsiteX2" fmla="*/ 0 w 894386"/>
                  <a:gd name="connsiteY2" fmla="*/ 269314 h 311044"/>
                  <a:gd name="connsiteX3" fmla="*/ 894386 w 894386"/>
                  <a:gd name="connsiteY3" fmla="*/ 0 h 31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44">
                    <a:moveTo>
                      <a:pt x="894386" y="41731"/>
                    </a:moveTo>
                    <a:lnTo>
                      <a:pt x="0" y="311044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DA9AD03-F1F2-4E7E-9663-8582E6353F0D}"/>
                  </a:ext>
                </a:extLst>
              </p:cNvPr>
              <p:cNvSpPr/>
              <p:nvPr/>
            </p:nvSpPr>
            <p:spPr>
              <a:xfrm>
                <a:off x="8162555" y="3686826"/>
                <a:ext cx="894386" cy="311079"/>
              </a:xfrm>
              <a:custGeom>
                <a:avLst/>
                <a:gdLst>
                  <a:gd name="connsiteX0" fmla="*/ 894386 w 894386"/>
                  <a:gd name="connsiteY0" fmla="*/ 41765 h 311079"/>
                  <a:gd name="connsiteX1" fmla="*/ 0 w 894386"/>
                  <a:gd name="connsiteY1" fmla="*/ 311079 h 311079"/>
                  <a:gd name="connsiteX2" fmla="*/ 0 w 894386"/>
                  <a:gd name="connsiteY2" fmla="*/ 269314 h 311079"/>
                  <a:gd name="connsiteX3" fmla="*/ 894386 w 894386"/>
                  <a:gd name="connsiteY3" fmla="*/ 0 h 31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9">
                    <a:moveTo>
                      <a:pt x="894386" y="41765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48CBD87-B046-468E-906D-C03A33F64592}"/>
                  </a:ext>
                </a:extLst>
              </p:cNvPr>
              <p:cNvSpPr/>
              <p:nvPr/>
            </p:nvSpPr>
            <p:spPr>
              <a:xfrm>
                <a:off x="8162555" y="3791239"/>
                <a:ext cx="894386" cy="311078"/>
              </a:xfrm>
              <a:custGeom>
                <a:avLst/>
                <a:gdLst>
                  <a:gd name="connsiteX0" fmla="*/ 894386 w 894386"/>
                  <a:gd name="connsiteY0" fmla="*/ 41731 h 311078"/>
                  <a:gd name="connsiteX1" fmla="*/ 0 w 894386"/>
                  <a:gd name="connsiteY1" fmla="*/ 311079 h 311078"/>
                  <a:gd name="connsiteX2" fmla="*/ 0 w 894386"/>
                  <a:gd name="connsiteY2" fmla="*/ 269314 h 311078"/>
                  <a:gd name="connsiteX3" fmla="*/ 894386 w 894386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86" h="311078">
                    <a:moveTo>
                      <a:pt x="894386" y="41731"/>
                    </a:moveTo>
                    <a:lnTo>
                      <a:pt x="0" y="311079"/>
                    </a:lnTo>
                    <a:lnTo>
                      <a:pt x="0" y="269314"/>
                    </a:lnTo>
                    <a:lnTo>
                      <a:pt x="894386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8F6691F-17AE-4D90-87AF-B23E855603AB}"/>
                  </a:ext>
                </a:extLst>
              </p:cNvPr>
              <p:cNvSpPr/>
              <p:nvPr/>
            </p:nvSpPr>
            <p:spPr>
              <a:xfrm>
                <a:off x="7635072" y="3895618"/>
                <a:ext cx="1421869" cy="469910"/>
              </a:xfrm>
              <a:custGeom>
                <a:avLst/>
                <a:gdLst>
                  <a:gd name="connsiteX0" fmla="*/ 1421869 w 1421869"/>
                  <a:gd name="connsiteY0" fmla="*/ 41765 h 469910"/>
                  <a:gd name="connsiteX1" fmla="*/ 0 w 1421869"/>
                  <a:gd name="connsiteY1" fmla="*/ 469910 h 469910"/>
                  <a:gd name="connsiteX2" fmla="*/ 0 w 1421869"/>
                  <a:gd name="connsiteY2" fmla="*/ 428145 h 469910"/>
                  <a:gd name="connsiteX3" fmla="*/ 1421869 w 1421869"/>
                  <a:gd name="connsiteY3" fmla="*/ 0 h 46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9" h="469910">
                    <a:moveTo>
                      <a:pt x="1421869" y="41765"/>
                    </a:moveTo>
                    <a:lnTo>
                      <a:pt x="0" y="469910"/>
                    </a:lnTo>
                    <a:lnTo>
                      <a:pt x="0" y="428145"/>
                    </a:lnTo>
                    <a:lnTo>
                      <a:pt x="1421869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8B4F040-F3D6-45F9-88D0-0BD3DDA77336}"/>
                  </a:ext>
                </a:extLst>
              </p:cNvPr>
              <p:cNvSpPr/>
              <p:nvPr/>
            </p:nvSpPr>
            <p:spPr>
              <a:xfrm>
                <a:off x="7635072" y="4214103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3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3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77BCFC1-DA1D-477D-BC85-E581C4BA43A8}"/>
                  </a:ext>
                </a:extLst>
              </p:cNvPr>
              <p:cNvSpPr/>
              <p:nvPr/>
            </p:nvSpPr>
            <p:spPr>
              <a:xfrm>
                <a:off x="7635072" y="4318482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2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2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0E03E55-96EB-4AAF-A008-E597141A341F}"/>
                  </a:ext>
                </a:extLst>
              </p:cNvPr>
              <p:cNvSpPr/>
              <p:nvPr/>
            </p:nvSpPr>
            <p:spPr>
              <a:xfrm>
                <a:off x="7635072" y="4422895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3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3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E8D2DF3-F5FC-4A4B-8EC6-D34EAD9F5C51}"/>
                  </a:ext>
                </a:extLst>
              </p:cNvPr>
              <p:cNvSpPr/>
              <p:nvPr/>
            </p:nvSpPr>
            <p:spPr>
              <a:xfrm>
                <a:off x="7635072" y="4527274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107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107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15BFBFC-6579-48DD-B998-9E658D2EAB05}"/>
                  </a:ext>
                </a:extLst>
              </p:cNvPr>
              <p:cNvSpPr/>
              <p:nvPr/>
            </p:nvSpPr>
            <p:spPr>
              <a:xfrm>
                <a:off x="7635072" y="4631687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3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3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54E4490-A73C-4D81-B844-E2B9896DD7B6}"/>
                  </a:ext>
                </a:extLst>
              </p:cNvPr>
              <p:cNvSpPr/>
              <p:nvPr/>
            </p:nvSpPr>
            <p:spPr>
              <a:xfrm>
                <a:off x="7635072" y="4736100"/>
                <a:ext cx="710934" cy="255803"/>
              </a:xfrm>
              <a:custGeom>
                <a:avLst/>
                <a:gdLst>
                  <a:gd name="connsiteX0" fmla="*/ 710934 w 710934"/>
                  <a:gd name="connsiteY0" fmla="*/ 41731 h 255803"/>
                  <a:gd name="connsiteX1" fmla="*/ 0 w 710934"/>
                  <a:gd name="connsiteY1" fmla="*/ 255804 h 255803"/>
                  <a:gd name="connsiteX2" fmla="*/ 0 w 710934"/>
                  <a:gd name="connsiteY2" fmla="*/ 214073 h 255803"/>
                  <a:gd name="connsiteX3" fmla="*/ 710934 w 710934"/>
                  <a:gd name="connsiteY3" fmla="*/ 0 h 25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03">
                    <a:moveTo>
                      <a:pt x="710934" y="41731"/>
                    </a:moveTo>
                    <a:lnTo>
                      <a:pt x="0" y="255804"/>
                    </a:lnTo>
                    <a:lnTo>
                      <a:pt x="0" y="214073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9A1B903-B0B1-471C-B9F8-16CB139952CC}"/>
                  </a:ext>
                </a:extLst>
              </p:cNvPr>
              <p:cNvSpPr/>
              <p:nvPr/>
            </p:nvSpPr>
            <p:spPr>
              <a:xfrm>
                <a:off x="7635072" y="4840479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3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3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A5BA095A-4CEB-4E76-ADF0-4C6EEFF592F8}"/>
                  </a:ext>
                </a:extLst>
              </p:cNvPr>
              <p:cNvSpPr/>
              <p:nvPr/>
            </p:nvSpPr>
            <p:spPr>
              <a:xfrm>
                <a:off x="7635072" y="4944892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3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3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FF8D531F-E9B1-4498-93D9-2CBB94E1CBA2}"/>
                  </a:ext>
                </a:extLst>
              </p:cNvPr>
              <p:cNvSpPr/>
              <p:nvPr/>
            </p:nvSpPr>
            <p:spPr>
              <a:xfrm>
                <a:off x="7635072" y="5049271"/>
                <a:ext cx="710934" cy="255837"/>
              </a:xfrm>
              <a:custGeom>
                <a:avLst/>
                <a:gdLst>
                  <a:gd name="connsiteX0" fmla="*/ 710934 w 710934"/>
                  <a:gd name="connsiteY0" fmla="*/ 41765 h 255837"/>
                  <a:gd name="connsiteX1" fmla="*/ 0 w 710934"/>
                  <a:gd name="connsiteY1" fmla="*/ 255838 h 255837"/>
                  <a:gd name="connsiteX2" fmla="*/ 0 w 710934"/>
                  <a:gd name="connsiteY2" fmla="*/ 214072 h 255837"/>
                  <a:gd name="connsiteX3" fmla="*/ 710934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710934" y="41765"/>
                    </a:moveTo>
                    <a:lnTo>
                      <a:pt x="0" y="255838"/>
                    </a:lnTo>
                    <a:lnTo>
                      <a:pt x="0" y="214072"/>
                    </a:lnTo>
                    <a:lnTo>
                      <a:pt x="710934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E2C1A7B-D24B-4F86-83FC-D80EF77A196C}"/>
                  </a:ext>
                </a:extLst>
              </p:cNvPr>
              <p:cNvSpPr/>
              <p:nvPr/>
            </p:nvSpPr>
            <p:spPr>
              <a:xfrm>
                <a:off x="7635072" y="4939611"/>
                <a:ext cx="1421869" cy="469909"/>
              </a:xfrm>
              <a:custGeom>
                <a:avLst/>
                <a:gdLst>
                  <a:gd name="connsiteX0" fmla="*/ 1421869 w 1421869"/>
                  <a:gd name="connsiteY0" fmla="*/ 41765 h 469909"/>
                  <a:gd name="connsiteX1" fmla="*/ 0 w 1421869"/>
                  <a:gd name="connsiteY1" fmla="*/ 469910 h 469909"/>
                  <a:gd name="connsiteX2" fmla="*/ 0 w 1421869"/>
                  <a:gd name="connsiteY2" fmla="*/ 428145 h 469909"/>
                  <a:gd name="connsiteX3" fmla="*/ 1421869 w 1421869"/>
                  <a:gd name="connsiteY3" fmla="*/ 0 h 46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9" h="469909">
                    <a:moveTo>
                      <a:pt x="1421869" y="41765"/>
                    </a:moveTo>
                    <a:lnTo>
                      <a:pt x="0" y="469910"/>
                    </a:lnTo>
                    <a:lnTo>
                      <a:pt x="0" y="428145"/>
                    </a:lnTo>
                    <a:lnTo>
                      <a:pt x="1421869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1C27122-6D21-43FF-91F3-22A0C2D1834D}"/>
                  </a:ext>
                </a:extLst>
              </p:cNvPr>
              <p:cNvSpPr/>
              <p:nvPr/>
            </p:nvSpPr>
            <p:spPr>
              <a:xfrm>
                <a:off x="7635072" y="5044024"/>
                <a:ext cx="1421869" cy="469875"/>
              </a:xfrm>
              <a:custGeom>
                <a:avLst/>
                <a:gdLst>
                  <a:gd name="connsiteX0" fmla="*/ 1421869 w 1421869"/>
                  <a:gd name="connsiteY0" fmla="*/ 41731 h 469875"/>
                  <a:gd name="connsiteX1" fmla="*/ 0 w 1421869"/>
                  <a:gd name="connsiteY1" fmla="*/ 469876 h 469875"/>
                  <a:gd name="connsiteX2" fmla="*/ 0 w 1421869"/>
                  <a:gd name="connsiteY2" fmla="*/ 428111 h 469875"/>
                  <a:gd name="connsiteX3" fmla="*/ 1421869 w 1421869"/>
                  <a:gd name="connsiteY3" fmla="*/ 0 h 4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9" h="469875">
                    <a:moveTo>
                      <a:pt x="1421869" y="41731"/>
                    </a:moveTo>
                    <a:lnTo>
                      <a:pt x="0" y="469876"/>
                    </a:lnTo>
                    <a:lnTo>
                      <a:pt x="0" y="428111"/>
                    </a:lnTo>
                    <a:lnTo>
                      <a:pt x="1421869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262D8F8-FBF1-4E17-8FFA-A75D454585B7}"/>
                  </a:ext>
                </a:extLst>
              </p:cNvPr>
              <p:cNvSpPr/>
              <p:nvPr/>
            </p:nvSpPr>
            <p:spPr>
              <a:xfrm>
                <a:off x="7635072" y="5148403"/>
                <a:ext cx="1421869" cy="469909"/>
              </a:xfrm>
              <a:custGeom>
                <a:avLst/>
                <a:gdLst>
                  <a:gd name="connsiteX0" fmla="*/ 1421869 w 1421869"/>
                  <a:gd name="connsiteY0" fmla="*/ 41765 h 469909"/>
                  <a:gd name="connsiteX1" fmla="*/ 0 w 1421869"/>
                  <a:gd name="connsiteY1" fmla="*/ 469910 h 469909"/>
                  <a:gd name="connsiteX2" fmla="*/ 0 w 1421869"/>
                  <a:gd name="connsiteY2" fmla="*/ 428145 h 469909"/>
                  <a:gd name="connsiteX3" fmla="*/ 1421869 w 1421869"/>
                  <a:gd name="connsiteY3" fmla="*/ 0 h 46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9" h="469909">
                    <a:moveTo>
                      <a:pt x="1421869" y="41765"/>
                    </a:moveTo>
                    <a:lnTo>
                      <a:pt x="0" y="469910"/>
                    </a:lnTo>
                    <a:lnTo>
                      <a:pt x="0" y="428145"/>
                    </a:lnTo>
                    <a:lnTo>
                      <a:pt x="1421869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8236B8E-275A-4D44-846D-3269B3737255}"/>
                  </a:ext>
                </a:extLst>
              </p:cNvPr>
              <p:cNvSpPr/>
              <p:nvPr/>
            </p:nvSpPr>
            <p:spPr>
              <a:xfrm>
                <a:off x="7635072" y="3138666"/>
                <a:ext cx="468675" cy="1122483"/>
              </a:xfrm>
              <a:custGeom>
                <a:avLst/>
                <a:gdLst>
                  <a:gd name="connsiteX0" fmla="*/ 0 w 468675"/>
                  <a:gd name="connsiteY0" fmla="*/ 1122483 h 1122483"/>
                  <a:gd name="connsiteX1" fmla="*/ 468676 w 468675"/>
                  <a:gd name="connsiteY1" fmla="*/ 981346 h 1122483"/>
                  <a:gd name="connsiteX2" fmla="*/ 468676 w 468675"/>
                  <a:gd name="connsiteY2" fmla="*/ 0 h 1122483"/>
                  <a:gd name="connsiteX3" fmla="*/ 0 w 468675"/>
                  <a:gd name="connsiteY3" fmla="*/ 141138 h 112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8675" h="1122483">
                    <a:moveTo>
                      <a:pt x="0" y="1122483"/>
                    </a:moveTo>
                    <a:lnTo>
                      <a:pt x="468676" y="981346"/>
                    </a:lnTo>
                    <a:lnTo>
                      <a:pt x="468676" y="0"/>
                    </a:lnTo>
                    <a:lnTo>
                      <a:pt x="0" y="141138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DE3B7D5-1CCE-472A-A39A-1D177C028E39}"/>
                  </a:ext>
                </a:extLst>
              </p:cNvPr>
              <p:cNvSpPr/>
              <p:nvPr/>
            </p:nvSpPr>
            <p:spPr>
              <a:xfrm>
                <a:off x="8396207" y="4000031"/>
                <a:ext cx="660734" cy="1075883"/>
              </a:xfrm>
              <a:custGeom>
                <a:avLst/>
                <a:gdLst>
                  <a:gd name="connsiteX0" fmla="*/ 0 w 660734"/>
                  <a:gd name="connsiteY0" fmla="*/ 1075883 h 1075883"/>
                  <a:gd name="connsiteX1" fmla="*/ 660734 w 660734"/>
                  <a:gd name="connsiteY1" fmla="*/ 876932 h 1075883"/>
                  <a:gd name="connsiteX2" fmla="*/ 660734 w 660734"/>
                  <a:gd name="connsiteY2" fmla="*/ 0 h 1075883"/>
                  <a:gd name="connsiteX3" fmla="*/ 0 w 660734"/>
                  <a:gd name="connsiteY3" fmla="*/ 198951 h 107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734" h="1075883">
                    <a:moveTo>
                      <a:pt x="0" y="1075883"/>
                    </a:moveTo>
                    <a:lnTo>
                      <a:pt x="660734" y="876932"/>
                    </a:lnTo>
                    <a:lnTo>
                      <a:pt x="660734" y="0"/>
                    </a:lnTo>
                    <a:lnTo>
                      <a:pt x="0" y="198951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3958E84-2EF8-4770-863A-744B27B67067}"/>
                </a:ext>
              </a:extLst>
            </p:cNvPr>
            <p:cNvSpPr/>
            <p:nvPr/>
          </p:nvSpPr>
          <p:spPr>
            <a:xfrm>
              <a:off x="9235112" y="2228507"/>
              <a:ext cx="2016594" cy="837327"/>
            </a:xfrm>
            <a:custGeom>
              <a:avLst/>
              <a:gdLst>
                <a:gd name="connsiteX0" fmla="*/ 2016595 w 2016594"/>
                <a:gd name="connsiteY0" fmla="*/ 464595 h 837327"/>
                <a:gd name="connsiteX1" fmla="*/ 145835 w 2016594"/>
                <a:gd name="connsiteY1" fmla="*/ 0 h 837327"/>
                <a:gd name="connsiteX2" fmla="*/ 0 w 2016594"/>
                <a:gd name="connsiteY2" fmla="*/ 35559 h 837327"/>
                <a:gd name="connsiteX3" fmla="*/ 889105 w 2016594"/>
                <a:gd name="connsiteY3" fmla="*/ 778657 h 837327"/>
                <a:gd name="connsiteX4" fmla="*/ 1520830 w 2016594"/>
                <a:gd name="connsiteY4" fmla="*/ 831910 h 837327"/>
                <a:gd name="connsiteX5" fmla="*/ 2016595 w 2016594"/>
                <a:gd name="connsiteY5" fmla="*/ 464595 h 8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594" h="837327">
                  <a:moveTo>
                    <a:pt x="2016595" y="464595"/>
                  </a:moveTo>
                  <a:lnTo>
                    <a:pt x="145835" y="0"/>
                  </a:lnTo>
                  <a:cubicBezTo>
                    <a:pt x="145835" y="0"/>
                    <a:pt x="47595" y="41285"/>
                    <a:pt x="0" y="35559"/>
                  </a:cubicBezTo>
                  <a:lnTo>
                    <a:pt x="889105" y="778657"/>
                  </a:lnTo>
                  <a:cubicBezTo>
                    <a:pt x="889105" y="778657"/>
                    <a:pt x="1505159" y="858484"/>
                    <a:pt x="1520830" y="831910"/>
                  </a:cubicBezTo>
                  <a:cubicBezTo>
                    <a:pt x="1536535" y="805369"/>
                    <a:pt x="2016595" y="464595"/>
                    <a:pt x="2016595" y="464595"/>
                  </a:cubicBezTo>
                  <a:close/>
                </a:path>
              </a:pathLst>
            </a:custGeom>
            <a:solidFill>
              <a:srgbClr val="F3FCF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6B0F468-A46F-445B-B278-2DD9FF1CFF94}"/>
                </a:ext>
              </a:extLst>
            </p:cNvPr>
            <p:cNvSpPr/>
            <p:nvPr/>
          </p:nvSpPr>
          <p:spPr>
            <a:xfrm>
              <a:off x="11013322" y="2693102"/>
              <a:ext cx="238384" cy="3336794"/>
            </a:xfrm>
            <a:custGeom>
              <a:avLst/>
              <a:gdLst>
                <a:gd name="connsiteX0" fmla="*/ 238384 w 238384"/>
                <a:gd name="connsiteY0" fmla="*/ 3230152 h 3336794"/>
                <a:gd name="connsiteX1" fmla="*/ 0 w 238384"/>
                <a:gd name="connsiteY1" fmla="*/ 3336794 h 3336794"/>
                <a:gd name="connsiteX2" fmla="*/ 0 w 238384"/>
                <a:gd name="connsiteY2" fmla="*/ 106642 h 3336794"/>
                <a:gd name="connsiteX3" fmla="*/ 238384 w 238384"/>
                <a:gd name="connsiteY3" fmla="*/ 0 h 33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384" h="3336794">
                  <a:moveTo>
                    <a:pt x="238384" y="3230152"/>
                  </a:moveTo>
                  <a:lnTo>
                    <a:pt x="0" y="3336794"/>
                  </a:lnTo>
                  <a:lnTo>
                    <a:pt x="0" y="106642"/>
                  </a:lnTo>
                  <a:lnTo>
                    <a:pt x="238384" y="0"/>
                  </a:lnTo>
                  <a:close/>
                </a:path>
              </a:pathLst>
            </a:custGeom>
            <a:solidFill>
              <a:srgbClr val="B6D5E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00010A0-F7E1-419E-B00C-3DFED37513D1}"/>
                </a:ext>
              </a:extLst>
            </p:cNvPr>
            <p:cNvSpPr/>
            <p:nvPr/>
          </p:nvSpPr>
          <p:spPr>
            <a:xfrm>
              <a:off x="9235112" y="2264065"/>
              <a:ext cx="1778210" cy="3765830"/>
            </a:xfrm>
            <a:custGeom>
              <a:avLst/>
              <a:gdLst>
                <a:gd name="connsiteX0" fmla="*/ 0 w 1778210"/>
                <a:gd name="connsiteY0" fmla="*/ 3230392 h 3765830"/>
                <a:gd name="connsiteX1" fmla="*/ 1778211 w 1778210"/>
                <a:gd name="connsiteY1" fmla="*/ 3765831 h 3765830"/>
                <a:gd name="connsiteX2" fmla="*/ 1778211 w 1778210"/>
                <a:gd name="connsiteY2" fmla="*/ 535438 h 3765830"/>
                <a:gd name="connsiteX3" fmla="*/ 0 w 1778210"/>
                <a:gd name="connsiteY3" fmla="*/ 0 h 376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210" h="3765830">
                  <a:moveTo>
                    <a:pt x="0" y="3230392"/>
                  </a:moveTo>
                  <a:lnTo>
                    <a:pt x="1778211" y="3765831"/>
                  </a:lnTo>
                  <a:lnTo>
                    <a:pt x="1778211" y="535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EF7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118" name="Graphic 54">
              <a:extLst>
                <a:ext uri="{FF2B5EF4-FFF2-40B4-BE49-F238E27FC236}">
                  <a16:creationId xmlns:a16="http://schemas.microsoft.com/office/drawing/2014/main" id="{23C60005-6626-4822-A1DC-2FEFB355A030}"/>
                </a:ext>
              </a:extLst>
            </p:cNvPr>
            <p:cNvGrpSpPr/>
            <p:nvPr/>
          </p:nvGrpSpPr>
          <p:grpSpPr>
            <a:xfrm>
              <a:off x="9236174" y="2264065"/>
              <a:ext cx="1778211" cy="3765830"/>
              <a:chOff x="9236174" y="2264065"/>
              <a:chExt cx="1778211" cy="3765830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B7E6B1C-F7BA-4FD9-A463-FBD1ADC6893D}"/>
                  </a:ext>
                </a:extLst>
              </p:cNvPr>
              <p:cNvSpPr/>
              <p:nvPr/>
            </p:nvSpPr>
            <p:spPr>
              <a:xfrm>
                <a:off x="9236174" y="2264065"/>
                <a:ext cx="1778211" cy="3765830"/>
              </a:xfrm>
              <a:custGeom>
                <a:avLst/>
                <a:gdLst>
                  <a:gd name="connsiteX0" fmla="*/ 0 w 1778211"/>
                  <a:gd name="connsiteY0" fmla="*/ 3230392 h 3765830"/>
                  <a:gd name="connsiteX1" fmla="*/ 1778211 w 1778211"/>
                  <a:gd name="connsiteY1" fmla="*/ 3765831 h 3765830"/>
                  <a:gd name="connsiteX2" fmla="*/ 1778211 w 1778211"/>
                  <a:gd name="connsiteY2" fmla="*/ 535438 h 3765830"/>
                  <a:gd name="connsiteX3" fmla="*/ 0 w 1778211"/>
                  <a:gd name="connsiteY3" fmla="*/ 0 h 37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8211" h="3765830">
                    <a:moveTo>
                      <a:pt x="0" y="3230392"/>
                    </a:moveTo>
                    <a:lnTo>
                      <a:pt x="1778211" y="3765831"/>
                    </a:lnTo>
                    <a:lnTo>
                      <a:pt x="1778211" y="535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EF2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4A04E9A-800F-4DE8-90D2-C0074A70B334}"/>
                  </a:ext>
                </a:extLst>
              </p:cNvPr>
              <p:cNvSpPr/>
              <p:nvPr/>
            </p:nvSpPr>
            <p:spPr>
              <a:xfrm>
                <a:off x="9414346" y="2559337"/>
                <a:ext cx="1421868" cy="660802"/>
              </a:xfrm>
              <a:custGeom>
                <a:avLst/>
                <a:gdLst>
                  <a:gd name="connsiteX0" fmla="*/ 0 w 1421868"/>
                  <a:gd name="connsiteY0" fmla="*/ 232658 h 660802"/>
                  <a:gd name="connsiteX1" fmla="*/ 1421869 w 1421868"/>
                  <a:gd name="connsiteY1" fmla="*/ 660803 h 660802"/>
                  <a:gd name="connsiteX2" fmla="*/ 1421869 w 1421868"/>
                  <a:gd name="connsiteY2" fmla="*/ 428145 h 660802"/>
                  <a:gd name="connsiteX3" fmla="*/ 0 w 1421868"/>
                  <a:gd name="connsiteY3" fmla="*/ 0 h 66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8" h="660802">
                    <a:moveTo>
                      <a:pt x="0" y="232658"/>
                    </a:moveTo>
                    <a:lnTo>
                      <a:pt x="1421869" y="660803"/>
                    </a:lnTo>
                    <a:lnTo>
                      <a:pt x="1421869" y="428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B9FBF1A-6950-4050-8A22-E40D7F5191CF}"/>
                  </a:ext>
                </a:extLst>
              </p:cNvPr>
              <p:cNvSpPr/>
              <p:nvPr/>
            </p:nvSpPr>
            <p:spPr>
              <a:xfrm>
                <a:off x="9414346" y="2851624"/>
                <a:ext cx="894420" cy="311078"/>
              </a:xfrm>
              <a:custGeom>
                <a:avLst/>
                <a:gdLst>
                  <a:gd name="connsiteX0" fmla="*/ 0 w 894420"/>
                  <a:gd name="connsiteY0" fmla="*/ 41765 h 311078"/>
                  <a:gd name="connsiteX1" fmla="*/ 894420 w 894420"/>
                  <a:gd name="connsiteY1" fmla="*/ 311079 h 311078"/>
                  <a:gd name="connsiteX2" fmla="*/ 894420 w 894420"/>
                  <a:gd name="connsiteY2" fmla="*/ 269348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21A4D80-F641-4512-BE59-B85F859CCB68}"/>
                  </a:ext>
                </a:extLst>
              </p:cNvPr>
              <p:cNvSpPr/>
              <p:nvPr/>
            </p:nvSpPr>
            <p:spPr>
              <a:xfrm>
                <a:off x="9414346" y="2956038"/>
                <a:ext cx="894420" cy="311078"/>
              </a:xfrm>
              <a:custGeom>
                <a:avLst/>
                <a:gdLst>
                  <a:gd name="connsiteX0" fmla="*/ 0 w 894420"/>
                  <a:gd name="connsiteY0" fmla="*/ 41765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D076785-ED3E-4B04-BE49-7A15DF0CA880}"/>
                  </a:ext>
                </a:extLst>
              </p:cNvPr>
              <p:cNvSpPr/>
              <p:nvPr/>
            </p:nvSpPr>
            <p:spPr>
              <a:xfrm>
                <a:off x="9414346" y="3060451"/>
                <a:ext cx="894420" cy="311078"/>
              </a:xfrm>
              <a:custGeom>
                <a:avLst/>
                <a:gdLst>
                  <a:gd name="connsiteX0" fmla="*/ 0 w 894420"/>
                  <a:gd name="connsiteY0" fmla="*/ 41731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31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375FC13-463A-4CD3-AA5C-7242914FA266}"/>
                  </a:ext>
                </a:extLst>
              </p:cNvPr>
              <p:cNvSpPr/>
              <p:nvPr/>
            </p:nvSpPr>
            <p:spPr>
              <a:xfrm>
                <a:off x="9414346" y="3164829"/>
                <a:ext cx="894420" cy="311078"/>
              </a:xfrm>
              <a:custGeom>
                <a:avLst/>
                <a:gdLst>
                  <a:gd name="connsiteX0" fmla="*/ 0 w 894420"/>
                  <a:gd name="connsiteY0" fmla="*/ 41765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3F96A6F-6290-4E63-B068-98F0F418F14A}"/>
                  </a:ext>
                </a:extLst>
              </p:cNvPr>
              <p:cNvSpPr/>
              <p:nvPr/>
            </p:nvSpPr>
            <p:spPr>
              <a:xfrm>
                <a:off x="9414346" y="3269242"/>
                <a:ext cx="894420" cy="311078"/>
              </a:xfrm>
              <a:custGeom>
                <a:avLst/>
                <a:gdLst>
                  <a:gd name="connsiteX0" fmla="*/ 0 w 894420"/>
                  <a:gd name="connsiteY0" fmla="*/ 41765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98CA510-44F2-4980-9036-05F1D5CFA674}"/>
                  </a:ext>
                </a:extLst>
              </p:cNvPr>
              <p:cNvSpPr/>
              <p:nvPr/>
            </p:nvSpPr>
            <p:spPr>
              <a:xfrm>
                <a:off x="9414346" y="3373621"/>
                <a:ext cx="894420" cy="311078"/>
              </a:xfrm>
              <a:custGeom>
                <a:avLst/>
                <a:gdLst>
                  <a:gd name="connsiteX0" fmla="*/ 0 w 894420"/>
                  <a:gd name="connsiteY0" fmla="*/ 41765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BC72AC5-6205-4488-898A-2FB1E2747382}"/>
                  </a:ext>
                </a:extLst>
              </p:cNvPr>
              <p:cNvSpPr/>
              <p:nvPr/>
            </p:nvSpPr>
            <p:spPr>
              <a:xfrm>
                <a:off x="9414346" y="3478034"/>
                <a:ext cx="894420" cy="311078"/>
              </a:xfrm>
              <a:custGeom>
                <a:avLst/>
                <a:gdLst>
                  <a:gd name="connsiteX0" fmla="*/ 0 w 894420"/>
                  <a:gd name="connsiteY0" fmla="*/ 41765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CB14C35-B91B-4EEC-8365-724E575BC6B3}"/>
                  </a:ext>
                </a:extLst>
              </p:cNvPr>
              <p:cNvSpPr/>
              <p:nvPr/>
            </p:nvSpPr>
            <p:spPr>
              <a:xfrm>
                <a:off x="9414346" y="3582447"/>
                <a:ext cx="894420" cy="311044"/>
              </a:xfrm>
              <a:custGeom>
                <a:avLst/>
                <a:gdLst>
                  <a:gd name="connsiteX0" fmla="*/ 0 w 894420"/>
                  <a:gd name="connsiteY0" fmla="*/ 41731 h 311044"/>
                  <a:gd name="connsiteX1" fmla="*/ 894420 w 894420"/>
                  <a:gd name="connsiteY1" fmla="*/ 311044 h 311044"/>
                  <a:gd name="connsiteX2" fmla="*/ 894420 w 894420"/>
                  <a:gd name="connsiteY2" fmla="*/ 269314 h 311044"/>
                  <a:gd name="connsiteX3" fmla="*/ 0 w 894420"/>
                  <a:gd name="connsiteY3" fmla="*/ 0 h 31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44">
                    <a:moveTo>
                      <a:pt x="0" y="41731"/>
                    </a:moveTo>
                    <a:lnTo>
                      <a:pt x="894420" y="311044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A13A62A-833A-4EFA-A197-7C424AECD3DC}"/>
                  </a:ext>
                </a:extLst>
              </p:cNvPr>
              <p:cNvSpPr/>
              <p:nvPr/>
            </p:nvSpPr>
            <p:spPr>
              <a:xfrm>
                <a:off x="9414346" y="3686826"/>
                <a:ext cx="894420" cy="311079"/>
              </a:xfrm>
              <a:custGeom>
                <a:avLst/>
                <a:gdLst>
                  <a:gd name="connsiteX0" fmla="*/ 0 w 894420"/>
                  <a:gd name="connsiteY0" fmla="*/ 41765 h 311079"/>
                  <a:gd name="connsiteX1" fmla="*/ 894420 w 894420"/>
                  <a:gd name="connsiteY1" fmla="*/ 311079 h 311079"/>
                  <a:gd name="connsiteX2" fmla="*/ 894420 w 894420"/>
                  <a:gd name="connsiteY2" fmla="*/ 269314 h 311079"/>
                  <a:gd name="connsiteX3" fmla="*/ 0 w 894420"/>
                  <a:gd name="connsiteY3" fmla="*/ 0 h 31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9">
                    <a:moveTo>
                      <a:pt x="0" y="41765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4011196-3242-475D-9B12-FD897707EC84}"/>
                  </a:ext>
                </a:extLst>
              </p:cNvPr>
              <p:cNvSpPr/>
              <p:nvPr/>
            </p:nvSpPr>
            <p:spPr>
              <a:xfrm>
                <a:off x="9414346" y="3791239"/>
                <a:ext cx="894420" cy="311078"/>
              </a:xfrm>
              <a:custGeom>
                <a:avLst/>
                <a:gdLst>
                  <a:gd name="connsiteX0" fmla="*/ 0 w 894420"/>
                  <a:gd name="connsiteY0" fmla="*/ 41731 h 311078"/>
                  <a:gd name="connsiteX1" fmla="*/ 894420 w 894420"/>
                  <a:gd name="connsiteY1" fmla="*/ 311079 h 311078"/>
                  <a:gd name="connsiteX2" fmla="*/ 894420 w 894420"/>
                  <a:gd name="connsiteY2" fmla="*/ 269314 h 311078"/>
                  <a:gd name="connsiteX3" fmla="*/ 0 w 894420"/>
                  <a:gd name="connsiteY3" fmla="*/ 0 h 31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0" h="311078">
                    <a:moveTo>
                      <a:pt x="0" y="41731"/>
                    </a:moveTo>
                    <a:lnTo>
                      <a:pt x="894420" y="311079"/>
                    </a:lnTo>
                    <a:lnTo>
                      <a:pt x="894420" y="269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91BB792-5689-4D8D-A89E-C87BBD648069}"/>
                  </a:ext>
                </a:extLst>
              </p:cNvPr>
              <p:cNvSpPr/>
              <p:nvPr/>
            </p:nvSpPr>
            <p:spPr>
              <a:xfrm>
                <a:off x="9414346" y="3895618"/>
                <a:ext cx="1421868" cy="469910"/>
              </a:xfrm>
              <a:custGeom>
                <a:avLst/>
                <a:gdLst>
                  <a:gd name="connsiteX0" fmla="*/ 0 w 1421868"/>
                  <a:gd name="connsiteY0" fmla="*/ 41765 h 469910"/>
                  <a:gd name="connsiteX1" fmla="*/ 1421869 w 1421868"/>
                  <a:gd name="connsiteY1" fmla="*/ 469910 h 469910"/>
                  <a:gd name="connsiteX2" fmla="*/ 1421869 w 1421868"/>
                  <a:gd name="connsiteY2" fmla="*/ 428145 h 469910"/>
                  <a:gd name="connsiteX3" fmla="*/ 0 w 1421868"/>
                  <a:gd name="connsiteY3" fmla="*/ 0 h 46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8" h="469910">
                    <a:moveTo>
                      <a:pt x="0" y="41765"/>
                    </a:moveTo>
                    <a:lnTo>
                      <a:pt x="1421869" y="469910"/>
                    </a:lnTo>
                    <a:lnTo>
                      <a:pt x="1421869" y="428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FDF10B98-D556-4ECB-95E0-FA9C70909A15}"/>
                  </a:ext>
                </a:extLst>
              </p:cNvPr>
              <p:cNvSpPr/>
              <p:nvPr/>
            </p:nvSpPr>
            <p:spPr>
              <a:xfrm>
                <a:off x="10125280" y="4214103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3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340F7B0-75CC-4E67-A024-81798A955C78}"/>
                  </a:ext>
                </a:extLst>
              </p:cNvPr>
              <p:cNvSpPr/>
              <p:nvPr/>
            </p:nvSpPr>
            <p:spPr>
              <a:xfrm>
                <a:off x="10125280" y="4318482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2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973E044-5F83-43E4-B7F9-8AA898080E7D}"/>
                  </a:ext>
                </a:extLst>
              </p:cNvPr>
              <p:cNvSpPr/>
              <p:nvPr/>
            </p:nvSpPr>
            <p:spPr>
              <a:xfrm>
                <a:off x="10125280" y="4422895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3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FF6E96D-2891-40C9-8CE6-EF755382985C}"/>
                  </a:ext>
                </a:extLst>
              </p:cNvPr>
              <p:cNvSpPr/>
              <p:nvPr/>
            </p:nvSpPr>
            <p:spPr>
              <a:xfrm>
                <a:off x="10125280" y="4527274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107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AAD3CBF-1C9D-4DA0-9CAC-CFC463892C23}"/>
                  </a:ext>
                </a:extLst>
              </p:cNvPr>
              <p:cNvSpPr/>
              <p:nvPr/>
            </p:nvSpPr>
            <p:spPr>
              <a:xfrm>
                <a:off x="10125280" y="4631687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3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09DCF79-15D7-4FCB-B4DE-41757901D07A}"/>
                  </a:ext>
                </a:extLst>
              </p:cNvPr>
              <p:cNvSpPr/>
              <p:nvPr/>
            </p:nvSpPr>
            <p:spPr>
              <a:xfrm>
                <a:off x="10125280" y="4736100"/>
                <a:ext cx="710934" cy="255803"/>
              </a:xfrm>
              <a:custGeom>
                <a:avLst/>
                <a:gdLst>
                  <a:gd name="connsiteX0" fmla="*/ 0 w 710934"/>
                  <a:gd name="connsiteY0" fmla="*/ 41731 h 255803"/>
                  <a:gd name="connsiteX1" fmla="*/ 710934 w 710934"/>
                  <a:gd name="connsiteY1" fmla="*/ 255804 h 255803"/>
                  <a:gd name="connsiteX2" fmla="*/ 710934 w 710934"/>
                  <a:gd name="connsiteY2" fmla="*/ 214073 h 255803"/>
                  <a:gd name="connsiteX3" fmla="*/ 0 w 710934"/>
                  <a:gd name="connsiteY3" fmla="*/ 0 h 25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03">
                    <a:moveTo>
                      <a:pt x="0" y="41731"/>
                    </a:moveTo>
                    <a:lnTo>
                      <a:pt x="710934" y="255804"/>
                    </a:lnTo>
                    <a:lnTo>
                      <a:pt x="710934" y="21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901F1F7-31D9-4F73-846E-488964D8FBE6}"/>
                  </a:ext>
                </a:extLst>
              </p:cNvPr>
              <p:cNvSpPr/>
              <p:nvPr/>
            </p:nvSpPr>
            <p:spPr>
              <a:xfrm>
                <a:off x="10125280" y="4840479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3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E667501-C886-40CF-B497-3D794A29273B}"/>
                  </a:ext>
                </a:extLst>
              </p:cNvPr>
              <p:cNvSpPr/>
              <p:nvPr/>
            </p:nvSpPr>
            <p:spPr>
              <a:xfrm>
                <a:off x="10125280" y="4944892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3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FC6A087-2F1F-42C4-807A-A658DBD0A3BC}"/>
                  </a:ext>
                </a:extLst>
              </p:cNvPr>
              <p:cNvSpPr/>
              <p:nvPr/>
            </p:nvSpPr>
            <p:spPr>
              <a:xfrm>
                <a:off x="10125280" y="5049271"/>
                <a:ext cx="710934" cy="255837"/>
              </a:xfrm>
              <a:custGeom>
                <a:avLst/>
                <a:gdLst>
                  <a:gd name="connsiteX0" fmla="*/ 0 w 710934"/>
                  <a:gd name="connsiteY0" fmla="*/ 41765 h 255837"/>
                  <a:gd name="connsiteX1" fmla="*/ 710934 w 710934"/>
                  <a:gd name="connsiteY1" fmla="*/ 255838 h 255837"/>
                  <a:gd name="connsiteX2" fmla="*/ 710934 w 710934"/>
                  <a:gd name="connsiteY2" fmla="*/ 214072 h 255837"/>
                  <a:gd name="connsiteX3" fmla="*/ 0 w 710934"/>
                  <a:gd name="connsiteY3" fmla="*/ 0 h 25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934" h="255837">
                    <a:moveTo>
                      <a:pt x="0" y="41765"/>
                    </a:moveTo>
                    <a:lnTo>
                      <a:pt x="710934" y="255838"/>
                    </a:lnTo>
                    <a:lnTo>
                      <a:pt x="710934" y="2140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1C6B451-D9C5-41FA-9F24-AAFF3F461136}"/>
                  </a:ext>
                </a:extLst>
              </p:cNvPr>
              <p:cNvSpPr/>
              <p:nvPr/>
            </p:nvSpPr>
            <p:spPr>
              <a:xfrm>
                <a:off x="9414346" y="4939611"/>
                <a:ext cx="1421868" cy="469909"/>
              </a:xfrm>
              <a:custGeom>
                <a:avLst/>
                <a:gdLst>
                  <a:gd name="connsiteX0" fmla="*/ 0 w 1421868"/>
                  <a:gd name="connsiteY0" fmla="*/ 41765 h 469909"/>
                  <a:gd name="connsiteX1" fmla="*/ 1421869 w 1421868"/>
                  <a:gd name="connsiteY1" fmla="*/ 469910 h 469909"/>
                  <a:gd name="connsiteX2" fmla="*/ 1421869 w 1421868"/>
                  <a:gd name="connsiteY2" fmla="*/ 428145 h 469909"/>
                  <a:gd name="connsiteX3" fmla="*/ 0 w 1421868"/>
                  <a:gd name="connsiteY3" fmla="*/ 0 h 46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8" h="469909">
                    <a:moveTo>
                      <a:pt x="0" y="41765"/>
                    </a:moveTo>
                    <a:lnTo>
                      <a:pt x="1421869" y="469910"/>
                    </a:lnTo>
                    <a:lnTo>
                      <a:pt x="1421869" y="428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0644555-508E-4157-B31E-0EEE33105E88}"/>
                  </a:ext>
                </a:extLst>
              </p:cNvPr>
              <p:cNvSpPr/>
              <p:nvPr/>
            </p:nvSpPr>
            <p:spPr>
              <a:xfrm>
                <a:off x="9414346" y="5044024"/>
                <a:ext cx="1421868" cy="469875"/>
              </a:xfrm>
              <a:custGeom>
                <a:avLst/>
                <a:gdLst>
                  <a:gd name="connsiteX0" fmla="*/ 0 w 1421868"/>
                  <a:gd name="connsiteY0" fmla="*/ 41731 h 469875"/>
                  <a:gd name="connsiteX1" fmla="*/ 1421869 w 1421868"/>
                  <a:gd name="connsiteY1" fmla="*/ 469876 h 469875"/>
                  <a:gd name="connsiteX2" fmla="*/ 1421869 w 1421868"/>
                  <a:gd name="connsiteY2" fmla="*/ 428111 h 469875"/>
                  <a:gd name="connsiteX3" fmla="*/ 0 w 1421868"/>
                  <a:gd name="connsiteY3" fmla="*/ 0 h 4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8" h="469875">
                    <a:moveTo>
                      <a:pt x="0" y="41731"/>
                    </a:moveTo>
                    <a:lnTo>
                      <a:pt x="1421869" y="469876"/>
                    </a:lnTo>
                    <a:lnTo>
                      <a:pt x="1421869" y="428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34AD35D-D403-4BD9-A3BA-6B961D85CA86}"/>
                  </a:ext>
                </a:extLst>
              </p:cNvPr>
              <p:cNvSpPr/>
              <p:nvPr/>
            </p:nvSpPr>
            <p:spPr>
              <a:xfrm>
                <a:off x="9414346" y="5148403"/>
                <a:ext cx="1421868" cy="469909"/>
              </a:xfrm>
              <a:custGeom>
                <a:avLst/>
                <a:gdLst>
                  <a:gd name="connsiteX0" fmla="*/ 0 w 1421868"/>
                  <a:gd name="connsiteY0" fmla="*/ 41765 h 469909"/>
                  <a:gd name="connsiteX1" fmla="*/ 1421869 w 1421868"/>
                  <a:gd name="connsiteY1" fmla="*/ 469910 h 469909"/>
                  <a:gd name="connsiteX2" fmla="*/ 1421869 w 1421868"/>
                  <a:gd name="connsiteY2" fmla="*/ 428145 h 469909"/>
                  <a:gd name="connsiteX3" fmla="*/ 0 w 1421868"/>
                  <a:gd name="connsiteY3" fmla="*/ 0 h 46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868" h="469909">
                    <a:moveTo>
                      <a:pt x="0" y="41765"/>
                    </a:moveTo>
                    <a:lnTo>
                      <a:pt x="1421869" y="469910"/>
                    </a:lnTo>
                    <a:lnTo>
                      <a:pt x="1421869" y="428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7DAF9E83-07BC-41FB-B416-117691C4ADAB}"/>
                  </a:ext>
                </a:extLst>
              </p:cNvPr>
              <p:cNvSpPr/>
              <p:nvPr/>
            </p:nvSpPr>
            <p:spPr>
              <a:xfrm>
                <a:off x="10367539" y="3138666"/>
                <a:ext cx="468675" cy="1122483"/>
              </a:xfrm>
              <a:custGeom>
                <a:avLst/>
                <a:gdLst>
                  <a:gd name="connsiteX0" fmla="*/ 468676 w 468675"/>
                  <a:gd name="connsiteY0" fmla="*/ 1122483 h 1122483"/>
                  <a:gd name="connsiteX1" fmla="*/ 0 w 468675"/>
                  <a:gd name="connsiteY1" fmla="*/ 981346 h 1122483"/>
                  <a:gd name="connsiteX2" fmla="*/ 0 w 468675"/>
                  <a:gd name="connsiteY2" fmla="*/ 0 h 1122483"/>
                  <a:gd name="connsiteX3" fmla="*/ 468676 w 468675"/>
                  <a:gd name="connsiteY3" fmla="*/ 141138 h 112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8675" h="1122483">
                    <a:moveTo>
                      <a:pt x="468676" y="1122483"/>
                    </a:moveTo>
                    <a:lnTo>
                      <a:pt x="0" y="981346"/>
                    </a:lnTo>
                    <a:lnTo>
                      <a:pt x="0" y="0"/>
                    </a:lnTo>
                    <a:lnTo>
                      <a:pt x="468676" y="141138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5674A23-A849-4BC2-A4BE-C0B58BB0D12B}"/>
                  </a:ext>
                </a:extLst>
              </p:cNvPr>
              <p:cNvSpPr/>
              <p:nvPr/>
            </p:nvSpPr>
            <p:spPr>
              <a:xfrm>
                <a:off x="9414346" y="4000031"/>
                <a:ext cx="660768" cy="1075883"/>
              </a:xfrm>
              <a:custGeom>
                <a:avLst/>
                <a:gdLst>
                  <a:gd name="connsiteX0" fmla="*/ 660768 w 660768"/>
                  <a:gd name="connsiteY0" fmla="*/ 1075883 h 1075883"/>
                  <a:gd name="connsiteX1" fmla="*/ 0 w 660768"/>
                  <a:gd name="connsiteY1" fmla="*/ 876932 h 1075883"/>
                  <a:gd name="connsiteX2" fmla="*/ 0 w 660768"/>
                  <a:gd name="connsiteY2" fmla="*/ 0 h 1075883"/>
                  <a:gd name="connsiteX3" fmla="*/ 660768 w 660768"/>
                  <a:gd name="connsiteY3" fmla="*/ 198951 h 107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768" h="1075883">
                    <a:moveTo>
                      <a:pt x="660768" y="1075883"/>
                    </a:moveTo>
                    <a:lnTo>
                      <a:pt x="0" y="876932"/>
                    </a:lnTo>
                    <a:lnTo>
                      <a:pt x="0" y="0"/>
                    </a:lnTo>
                    <a:lnTo>
                      <a:pt x="660768" y="198951"/>
                    </a:lnTo>
                    <a:close/>
                  </a:path>
                </a:pathLst>
              </a:custGeom>
              <a:solidFill>
                <a:srgbClr val="CAE2EA">
                  <a:alpha val="5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43251DE-FB05-4511-AD2A-D782BDD99BB0}"/>
                </a:ext>
              </a:extLst>
            </p:cNvPr>
            <p:cNvSpPr/>
            <p:nvPr/>
          </p:nvSpPr>
          <p:spPr>
            <a:xfrm>
              <a:off x="7075150" y="2638958"/>
              <a:ext cx="55069" cy="3299795"/>
            </a:xfrm>
            <a:custGeom>
              <a:avLst/>
              <a:gdLst>
                <a:gd name="connsiteX0" fmla="*/ 0 w 55069"/>
                <a:gd name="connsiteY0" fmla="*/ 3298973 h 3299795"/>
                <a:gd name="connsiteX1" fmla="*/ 55070 w 55069"/>
                <a:gd name="connsiteY1" fmla="*/ 3299796 h 3299795"/>
                <a:gd name="connsiteX2" fmla="*/ 55070 w 55069"/>
                <a:gd name="connsiteY2" fmla="*/ 823 h 3299795"/>
                <a:gd name="connsiteX3" fmla="*/ 0 w 55069"/>
                <a:gd name="connsiteY3" fmla="*/ 0 h 329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69" h="3299795">
                  <a:moveTo>
                    <a:pt x="0" y="3298973"/>
                  </a:moveTo>
                  <a:lnTo>
                    <a:pt x="55070" y="3299796"/>
                  </a:lnTo>
                  <a:lnTo>
                    <a:pt x="55070" y="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394C46A-DD0D-4CD3-9D13-9F1E38D1C9F2}"/>
                </a:ext>
              </a:extLst>
            </p:cNvPr>
            <p:cNvSpPr/>
            <p:nvPr/>
          </p:nvSpPr>
          <p:spPr>
            <a:xfrm>
              <a:off x="7075150" y="2177449"/>
              <a:ext cx="2159961" cy="484449"/>
            </a:xfrm>
            <a:custGeom>
              <a:avLst/>
              <a:gdLst>
                <a:gd name="connsiteX0" fmla="*/ 2159962 w 2159961"/>
                <a:gd name="connsiteY0" fmla="*/ 18242 h 484449"/>
                <a:gd name="connsiteX1" fmla="*/ 2135821 w 2159961"/>
                <a:gd name="connsiteY1" fmla="*/ 0 h 484449"/>
                <a:gd name="connsiteX2" fmla="*/ 0 w 2159961"/>
                <a:gd name="connsiteY2" fmla="*/ 461509 h 484449"/>
                <a:gd name="connsiteX3" fmla="*/ 55070 w 2159961"/>
                <a:gd name="connsiteY3" fmla="*/ 484449 h 48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9961" h="484449">
                  <a:moveTo>
                    <a:pt x="2159962" y="18242"/>
                  </a:moveTo>
                  <a:lnTo>
                    <a:pt x="2135821" y="0"/>
                  </a:lnTo>
                  <a:lnTo>
                    <a:pt x="0" y="461509"/>
                  </a:lnTo>
                  <a:lnTo>
                    <a:pt x="55070" y="484449"/>
                  </a:lnTo>
                  <a:close/>
                </a:path>
              </a:pathLst>
            </a:custGeom>
            <a:solidFill>
              <a:srgbClr val="4D5296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8E3E013-54E8-484E-A9CB-8EE7F884DF72}"/>
                </a:ext>
              </a:extLst>
            </p:cNvPr>
            <p:cNvSpPr/>
            <p:nvPr/>
          </p:nvSpPr>
          <p:spPr>
            <a:xfrm>
              <a:off x="9064519" y="2175664"/>
              <a:ext cx="343345" cy="88954"/>
            </a:xfrm>
            <a:custGeom>
              <a:avLst/>
              <a:gdLst>
                <a:gd name="connsiteX0" fmla="*/ 343346 w 343345"/>
                <a:gd name="connsiteY0" fmla="*/ 34154 h 88954"/>
                <a:gd name="connsiteX1" fmla="*/ 187155 w 343345"/>
                <a:gd name="connsiteY1" fmla="*/ 858 h 88954"/>
                <a:gd name="connsiteX2" fmla="*/ 0 w 343345"/>
                <a:gd name="connsiteY2" fmla="*/ 32988 h 88954"/>
                <a:gd name="connsiteX3" fmla="*/ 18345 w 343345"/>
                <a:gd name="connsiteY3" fmla="*/ 47836 h 88954"/>
                <a:gd name="connsiteX4" fmla="*/ 18345 w 343345"/>
                <a:gd name="connsiteY4" fmla="*/ 47836 h 88954"/>
                <a:gd name="connsiteX5" fmla="*/ 18345 w 343345"/>
                <a:gd name="connsiteY5" fmla="*/ 47836 h 88954"/>
                <a:gd name="connsiteX6" fmla="*/ 110756 w 343345"/>
                <a:gd name="connsiteY6" fmla="*/ 82674 h 88954"/>
                <a:gd name="connsiteX7" fmla="*/ 343346 w 343345"/>
                <a:gd name="connsiteY7" fmla="*/ 34154 h 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345" h="88954">
                  <a:moveTo>
                    <a:pt x="343346" y="34154"/>
                  </a:moveTo>
                  <a:cubicBezTo>
                    <a:pt x="275897" y="10151"/>
                    <a:pt x="222199" y="2676"/>
                    <a:pt x="187155" y="858"/>
                  </a:cubicBezTo>
                  <a:cubicBezTo>
                    <a:pt x="165895" y="-1096"/>
                    <a:pt x="100641" y="-2811"/>
                    <a:pt x="0" y="32988"/>
                  </a:cubicBezTo>
                  <a:cubicBezTo>
                    <a:pt x="0" y="32988"/>
                    <a:pt x="6069" y="39435"/>
                    <a:pt x="18345" y="47836"/>
                  </a:cubicBezTo>
                  <a:lnTo>
                    <a:pt x="18345" y="47836"/>
                  </a:lnTo>
                  <a:cubicBezTo>
                    <a:pt x="18345" y="47836"/>
                    <a:pt x="18345" y="47836"/>
                    <a:pt x="18345" y="47836"/>
                  </a:cubicBezTo>
                  <a:cubicBezTo>
                    <a:pt x="36005" y="59872"/>
                    <a:pt x="66625" y="75954"/>
                    <a:pt x="110756" y="82674"/>
                  </a:cubicBezTo>
                  <a:cubicBezTo>
                    <a:pt x="246271" y="111032"/>
                    <a:pt x="343346" y="34154"/>
                    <a:pt x="343346" y="34154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F524391-DB7E-4A45-8BF9-59423D19C046}"/>
                </a:ext>
              </a:extLst>
            </p:cNvPr>
            <p:cNvSpPr/>
            <p:nvPr/>
          </p:nvSpPr>
          <p:spPr>
            <a:xfrm>
              <a:off x="9339593" y="2243971"/>
              <a:ext cx="1852688" cy="3753109"/>
            </a:xfrm>
            <a:custGeom>
              <a:avLst/>
              <a:gdLst>
                <a:gd name="connsiteX0" fmla="*/ 0 w 1852688"/>
                <a:gd name="connsiteY0" fmla="*/ 0 h 3753109"/>
                <a:gd name="connsiteX1" fmla="*/ 1825051 w 1852688"/>
                <a:gd name="connsiteY1" fmla="*/ 488084 h 3753109"/>
                <a:gd name="connsiteX2" fmla="*/ 1852689 w 1852688"/>
                <a:gd name="connsiteY2" fmla="*/ 3705858 h 3753109"/>
                <a:gd name="connsiteX3" fmla="*/ 1792921 w 1852688"/>
                <a:gd name="connsiteY3" fmla="*/ 3753109 h 3753109"/>
                <a:gd name="connsiteX4" fmla="*/ 1792921 w 1852688"/>
                <a:gd name="connsiteY4" fmla="*/ 502451 h 375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688" h="3753109">
                  <a:moveTo>
                    <a:pt x="0" y="0"/>
                  </a:moveTo>
                  <a:lnTo>
                    <a:pt x="1825051" y="488084"/>
                  </a:lnTo>
                  <a:lnTo>
                    <a:pt x="1852689" y="3705858"/>
                  </a:lnTo>
                  <a:lnTo>
                    <a:pt x="1792921" y="3753109"/>
                  </a:lnTo>
                  <a:lnTo>
                    <a:pt x="1792921" y="502451"/>
                  </a:lnTo>
                  <a:close/>
                </a:path>
              </a:pathLst>
            </a:custGeom>
            <a:solidFill>
              <a:srgbClr val="B6D5E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50" name="Graphic 54">
            <a:extLst>
              <a:ext uri="{FF2B5EF4-FFF2-40B4-BE49-F238E27FC236}">
                <a16:creationId xmlns:a16="http://schemas.microsoft.com/office/drawing/2014/main" id="{593921F5-23CD-44CB-8935-07E042C66DCD}"/>
              </a:ext>
            </a:extLst>
          </p:cNvPr>
          <p:cNvGrpSpPr/>
          <p:nvPr/>
        </p:nvGrpSpPr>
        <p:grpSpPr>
          <a:xfrm>
            <a:off x="10490577" y="5136078"/>
            <a:ext cx="1611414" cy="1674131"/>
            <a:chOff x="9245281" y="4032126"/>
            <a:chExt cx="2723520" cy="2456618"/>
          </a:xfrm>
        </p:grpSpPr>
        <p:grpSp>
          <p:nvGrpSpPr>
            <p:cNvPr id="151" name="Graphic 54">
              <a:extLst>
                <a:ext uri="{FF2B5EF4-FFF2-40B4-BE49-F238E27FC236}">
                  <a16:creationId xmlns:a16="http://schemas.microsoft.com/office/drawing/2014/main" id="{4AFAFB88-48B8-4690-8093-60F6B1D468A7}"/>
                </a:ext>
              </a:extLst>
            </p:cNvPr>
            <p:cNvGrpSpPr/>
            <p:nvPr/>
          </p:nvGrpSpPr>
          <p:grpSpPr>
            <a:xfrm>
              <a:off x="9245281" y="4032126"/>
              <a:ext cx="2723520" cy="2456618"/>
              <a:chOff x="9245281" y="4032126"/>
              <a:chExt cx="2723520" cy="2456618"/>
            </a:xfrm>
          </p:grpSpPr>
          <p:grpSp>
            <p:nvGrpSpPr>
              <p:cNvPr id="152" name="Graphic 54">
                <a:extLst>
                  <a:ext uri="{FF2B5EF4-FFF2-40B4-BE49-F238E27FC236}">
                    <a16:creationId xmlns:a16="http://schemas.microsoft.com/office/drawing/2014/main" id="{5E2DD45B-7C10-483C-9868-B83BC65AB3A5}"/>
                  </a:ext>
                </a:extLst>
              </p:cNvPr>
              <p:cNvGrpSpPr/>
              <p:nvPr/>
            </p:nvGrpSpPr>
            <p:grpSpPr>
              <a:xfrm>
                <a:off x="9253388" y="4995675"/>
                <a:ext cx="2715412" cy="1493069"/>
                <a:chOff x="9253388" y="4995675"/>
                <a:chExt cx="2715412" cy="1493069"/>
              </a:xfrm>
            </p:grpSpPr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73D71E2E-DAF5-4B09-93F0-C66ADFC5C96B}"/>
                    </a:ext>
                  </a:extLst>
                </p:cNvPr>
                <p:cNvSpPr/>
                <p:nvPr/>
              </p:nvSpPr>
              <p:spPr>
                <a:xfrm>
                  <a:off x="9253388" y="5367207"/>
                  <a:ext cx="2574184" cy="1121537"/>
                </a:xfrm>
                <a:custGeom>
                  <a:avLst/>
                  <a:gdLst>
                    <a:gd name="connsiteX0" fmla="*/ 1418372 w 2574184"/>
                    <a:gd name="connsiteY0" fmla="*/ 1116997 h 1121537"/>
                    <a:gd name="connsiteX1" fmla="*/ 0 w 2574184"/>
                    <a:gd name="connsiteY1" fmla="*/ 619757 h 1121537"/>
                    <a:gd name="connsiteX2" fmla="*/ 1123375 w 2574184"/>
                    <a:gd name="connsiteY2" fmla="*/ 0 h 1121537"/>
                    <a:gd name="connsiteX3" fmla="*/ 2574185 w 2574184"/>
                    <a:gd name="connsiteY3" fmla="*/ 518705 h 1121537"/>
                    <a:gd name="connsiteX4" fmla="*/ 1483523 w 2574184"/>
                    <a:gd name="connsiteY4" fmla="*/ 1111716 h 1121537"/>
                    <a:gd name="connsiteX5" fmla="*/ 1418372 w 2574184"/>
                    <a:gd name="connsiteY5" fmla="*/ 1116997 h 112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74184" h="1121537">
                      <a:moveTo>
                        <a:pt x="1418372" y="1116997"/>
                      </a:moveTo>
                      <a:lnTo>
                        <a:pt x="0" y="619757"/>
                      </a:lnTo>
                      <a:lnTo>
                        <a:pt x="1123375" y="0"/>
                      </a:lnTo>
                      <a:lnTo>
                        <a:pt x="2574185" y="518705"/>
                      </a:lnTo>
                      <a:lnTo>
                        <a:pt x="1483523" y="1111716"/>
                      </a:lnTo>
                      <a:cubicBezTo>
                        <a:pt x="1463532" y="1122620"/>
                        <a:pt x="1439872" y="1124540"/>
                        <a:pt x="1418372" y="1116997"/>
                      </a:cubicBezTo>
                      <a:close/>
                    </a:path>
                  </a:pathLst>
                </a:custGeom>
                <a:solidFill>
                  <a:srgbClr val="E03268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75BCC716-0D89-4C6D-9F9B-4B8DC7CC7B28}"/>
                    </a:ext>
                  </a:extLst>
                </p:cNvPr>
                <p:cNvSpPr/>
                <p:nvPr/>
              </p:nvSpPr>
              <p:spPr>
                <a:xfrm>
                  <a:off x="9330301" y="5448509"/>
                  <a:ext cx="1648765" cy="1024734"/>
                </a:xfrm>
                <a:custGeom>
                  <a:avLst/>
                  <a:gdLst>
                    <a:gd name="connsiteX0" fmla="*/ 33398 w 1648765"/>
                    <a:gd name="connsiteY0" fmla="*/ 0 h 1024734"/>
                    <a:gd name="connsiteX1" fmla="*/ 0 w 1648765"/>
                    <a:gd name="connsiteY1" fmla="*/ 516716 h 1024734"/>
                    <a:gd name="connsiteX2" fmla="*/ 1336350 w 1648765"/>
                    <a:gd name="connsiteY2" fmla="*/ 1018893 h 1024734"/>
                    <a:gd name="connsiteX3" fmla="*/ 1431950 w 1648765"/>
                    <a:gd name="connsiteY3" fmla="*/ 999040 h 1024734"/>
                    <a:gd name="connsiteX4" fmla="*/ 1480402 w 1648765"/>
                    <a:gd name="connsiteY4" fmla="*/ 952131 h 1024734"/>
                    <a:gd name="connsiteX5" fmla="*/ 1648766 w 1648765"/>
                    <a:gd name="connsiteY5" fmla="*/ 478963 h 1024734"/>
                    <a:gd name="connsiteX6" fmla="*/ 1312038 w 1648765"/>
                    <a:gd name="connsiteY6" fmla="*/ 194493 h 1024734"/>
                    <a:gd name="connsiteX7" fmla="*/ 743098 w 1648765"/>
                    <a:gd name="connsiteY7" fmla="*/ 127730 h 1024734"/>
                    <a:gd name="connsiteX8" fmla="*/ 33398 w 1648765"/>
                    <a:gd name="connsiteY8" fmla="*/ 0 h 1024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8765" h="1024734">
                      <a:moveTo>
                        <a:pt x="33398" y="0"/>
                      </a:moveTo>
                      <a:cubicBezTo>
                        <a:pt x="33398" y="0"/>
                        <a:pt x="246751" y="246751"/>
                        <a:pt x="0" y="516716"/>
                      </a:cubicBezTo>
                      <a:lnTo>
                        <a:pt x="1336350" y="1018893"/>
                      </a:lnTo>
                      <a:cubicBezTo>
                        <a:pt x="1369371" y="1031306"/>
                        <a:pt x="1406610" y="1023591"/>
                        <a:pt x="1431950" y="999040"/>
                      </a:cubicBezTo>
                      <a:lnTo>
                        <a:pt x="1480402" y="952131"/>
                      </a:lnTo>
                      <a:cubicBezTo>
                        <a:pt x="1480402" y="952131"/>
                        <a:pt x="1648766" y="490587"/>
                        <a:pt x="1648766" y="478963"/>
                      </a:cubicBezTo>
                      <a:cubicBezTo>
                        <a:pt x="1648766" y="467339"/>
                        <a:pt x="1312038" y="194493"/>
                        <a:pt x="1312038" y="194493"/>
                      </a:cubicBezTo>
                      <a:cubicBezTo>
                        <a:pt x="1312038" y="194493"/>
                        <a:pt x="757603" y="127730"/>
                        <a:pt x="743098" y="127730"/>
                      </a:cubicBezTo>
                      <a:cubicBezTo>
                        <a:pt x="728628" y="127730"/>
                        <a:pt x="33398" y="0"/>
                        <a:pt x="33398" y="0"/>
                      </a:cubicBez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41847FC2-E48B-437A-B1B5-EFB6B200166F}"/>
                    </a:ext>
                  </a:extLst>
                </p:cNvPr>
                <p:cNvSpPr/>
                <p:nvPr/>
              </p:nvSpPr>
              <p:spPr>
                <a:xfrm>
                  <a:off x="9823802" y="5991354"/>
                  <a:ext cx="992764" cy="348131"/>
                </a:xfrm>
                <a:custGeom>
                  <a:avLst/>
                  <a:gdLst>
                    <a:gd name="connsiteX0" fmla="*/ 992764 w 992764"/>
                    <a:gd name="connsiteY0" fmla="*/ 325103 h 348131"/>
                    <a:gd name="connsiteX1" fmla="*/ 0 w 992764"/>
                    <a:gd name="connsiteY1" fmla="*/ 0 h 348131"/>
                    <a:gd name="connsiteX2" fmla="*/ 984055 w 992764"/>
                    <a:gd name="connsiteY2" fmla="*/ 347975 h 348131"/>
                    <a:gd name="connsiteX3" fmla="*/ 992764 w 992764"/>
                    <a:gd name="connsiteY3" fmla="*/ 325103 h 348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2764" h="348131">
                      <a:moveTo>
                        <a:pt x="992764" y="325103"/>
                      </a:moveTo>
                      <a:cubicBezTo>
                        <a:pt x="984055" y="325103"/>
                        <a:pt x="0" y="0"/>
                        <a:pt x="0" y="0"/>
                      </a:cubicBezTo>
                      <a:cubicBezTo>
                        <a:pt x="0" y="0"/>
                        <a:pt x="981140" y="356685"/>
                        <a:pt x="984055" y="347975"/>
                      </a:cubicBezTo>
                      <a:cubicBezTo>
                        <a:pt x="986935" y="339265"/>
                        <a:pt x="992764" y="325103"/>
                        <a:pt x="992764" y="325103"/>
                      </a:cubicBez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E4031F6A-7AA2-47BE-AF2A-1B57EF0C2446}"/>
                    </a:ext>
                  </a:extLst>
                </p:cNvPr>
                <p:cNvSpPr/>
                <p:nvPr/>
              </p:nvSpPr>
              <p:spPr>
                <a:xfrm>
                  <a:off x="9288227" y="5435445"/>
                  <a:ext cx="1556807" cy="1037633"/>
                </a:xfrm>
                <a:custGeom>
                  <a:avLst/>
                  <a:gdLst>
                    <a:gd name="connsiteX0" fmla="*/ 0 w 1556807"/>
                    <a:gd name="connsiteY0" fmla="*/ 0 h 1037633"/>
                    <a:gd name="connsiteX1" fmla="*/ 0 w 1556807"/>
                    <a:gd name="connsiteY1" fmla="*/ 30484 h 1037633"/>
                    <a:gd name="connsiteX2" fmla="*/ 1410759 w 1556807"/>
                    <a:gd name="connsiteY2" fmla="*/ 513801 h 1037633"/>
                    <a:gd name="connsiteX3" fmla="*/ 1489146 w 1556807"/>
                    <a:gd name="connsiteY3" fmla="*/ 770702 h 1037633"/>
                    <a:gd name="connsiteX4" fmla="*/ 1401947 w 1556807"/>
                    <a:gd name="connsiteY4" fmla="*/ 1037341 h 1037633"/>
                    <a:gd name="connsiteX5" fmla="*/ 1446078 w 1556807"/>
                    <a:gd name="connsiteY5" fmla="*/ 1030586 h 1037633"/>
                    <a:gd name="connsiteX6" fmla="*/ 1495318 w 1556807"/>
                    <a:gd name="connsiteY6" fmla="*/ 990570 h 1037633"/>
                    <a:gd name="connsiteX7" fmla="*/ 1556629 w 1556807"/>
                    <a:gd name="connsiteY7" fmla="*/ 720604 h 1037633"/>
                    <a:gd name="connsiteX8" fmla="*/ 1503651 w 1556807"/>
                    <a:gd name="connsiteY8" fmla="*/ 483283 h 1037633"/>
                    <a:gd name="connsiteX9" fmla="*/ 1393340 w 1556807"/>
                    <a:gd name="connsiteY9" fmla="*/ 422316 h 1037633"/>
                    <a:gd name="connsiteX10" fmla="*/ 425985 w 1556807"/>
                    <a:gd name="connsiteY10" fmla="*/ 30450 h 1037633"/>
                    <a:gd name="connsiteX11" fmla="*/ 222062 w 1556807"/>
                    <a:gd name="connsiteY11" fmla="*/ 30450 h 1037633"/>
                    <a:gd name="connsiteX12" fmla="*/ 0 w 1556807"/>
                    <a:gd name="connsiteY12" fmla="*/ 0 h 1037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56807" h="1037633">
                      <a:moveTo>
                        <a:pt x="0" y="0"/>
                      </a:moveTo>
                      <a:lnTo>
                        <a:pt x="0" y="30484"/>
                      </a:lnTo>
                      <a:lnTo>
                        <a:pt x="1410759" y="513801"/>
                      </a:lnTo>
                      <a:cubicBezTo>
                        <a:pt x="1410759" y="513801"/>
                        <a:pt x="1497856" y="622672"/>
                        <a:pt x="1489146" y="770702"/>
                      </a:cubicBezTo>
                      <a:cubicBezTo>
                        <a:pt x="1480436" y="918732"/>
                        <a:pt x="1448375" y="1035729"/>
                        <a:pt x="1401947" y="1037341"/>
                      </a:cubicBezTo>
                      <a:cubicBezTo>
                        <a:pt x="1401947" y="1037341"/>
                        <a:pt x="1431265" y="1039776"/>
                        <a:pt x="1446078" y="1030586"/>
                      </a:cubicBezTo>
                      <a:cubicBezTo>
                        <a:pt x="1460857" y="1021431"/>
                        <a:pt x="1495318" y="990570"/>
                        <a:pt x="1495318" y="990570"/>
                      </a:cubicBezTo>
                      <a:cubicBezTo>
                        <a:pt x="1495318" y="990570"/>
                        <a:pt x="1553749" y="727154"/>
                        <a:pt x="1556629" y="720604"/>
                      </a:cubicBezTo>
                      <a:cubicBezTo>
                        <a:pt x="1559543" y="714089"/>
                        <a:pt x="1526145" y="499262"/>
                        <a:pt x="1503651" y="483283"/>
                      </a:cubicBezTo>
                      <a:cubicBezTo>
                        <a:pt x="1481156" y="467304"/>
                        <a:pt x="1500016" y="441930"/>
                        <a:pt x="1393340" y="422316"/>
                      </a:cubicBezTo>
                      <a:cubicBezTo>
                        <a:pt x="1286664" y="402736"/>
                        <a:pt x="446319" y="25340"/>
                        <a:pt x="425985" y="30450"/>
                      </a:cubicBezTo>
                      <a:cubicBezTo>
                        <a:pt x="405650" y="35524"/>
                        <a:pt x="231492" y="27535"/>
                        <a:pt x="222062" y="30450"/>
                      </a:cubicBezTo>
                      <a:cubicBezTo>
                        <a:pt x="212632" y="33398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03268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6ED06A00-371D-45DA-B307-8B47EB386FA1}"/>
                    </a:ext>
                  </a:extLst>
                </p:cNvPr>
                <p:cNvSpPr/>
                <p:nvPr/>
              </p:nvSpPr>
              <p:spPr>
                <a:xfrm>
                  <a:off x="10720760" y="5367242"/>
                  <a:ext cx="1248040" cy="1118334"/>
                </a:xfrm>
                <a:custGeom>
                  <a:avLst/>
                  <a:gdLst>
                    <a:gd name="connsiteX0" fmla="*/ 0 w 1248040"/>
                    <a:gd name="connsiteY0" fmla="*/ 568940 h 1118334"/>
                    <a:gd name="connsiteX1" fmla="*/ 0 w 1248040"/>
                    <a:gd name="connsiteY1" fmla="*/ 1118334 h 1118334"/>
                    <a:gd name="connsiteX2" fmla="*/ 1195966 w 1248040"/>
                    <a:gd name="connsiteY2" fmla="*/ 470253 h 1118334"/>
                    <a:gd name="connsiteX3" fmla="*/ 1155333 w 1248040"/>
                    <a:gd name="connsiteY3" fmla="*/ 0 h 1118334"/>
                    <a:gd name="connsiteX4" fmla="*/ 0 w 1248040"/>
                    <a:gd name="connsiteY4" fmla="*/ 568940 h 1118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8040" h="1118334">
                      <a:moveTo>
                        <a:pt x="0" y="568940"/>
                      </a:moveTo>
                      <a:cubicBezTo>
                        <a:pt x="0" y="568940"/>
                        <a:pt x="179611" y="873778"/>
                        <a:pt x="0" y="1118334"/>
                      </a:cubicBezTo>
                      <a:lnTo>
                        <a:pt x="1195966" y="470253"/>
                      </a:lnTo>
                      <a:cubicBezTo>
                        <a:pt x="1195966" y="470253"/>
                        <a:pt x="1336761" y="181429"/>
                        <a:pt x="1155333" y="0"/>
                      </a:cubicBezTo>
                      <a:lnTo>
                        <a:pt x="0" y="568940"/>
                      </a:lnTo>
                      <a:close/>
                    </a:path>
                  </a:pathLst>
                </a:custGeom>
                <a:solidFill>
                  <a:srgbClr val="E03268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26EF8201-3F58-4467-A5F1-F9C9B347E278}"/>
                    </a:ext>
                  </a:extLst>
                </p:cNvPr>
                <p:cNvSpPr/>
                <p:nvPr/>
              </p:nvSpPr>
              <p:spPr>
                <a:xfrm>
                  <a:off x="9288227" y="4995675"/>
                  <a:ext cx="2587866" cy="940506"/>
                </a:xfrm>
                <a:custGeom>
                  <a:avLst/>
                  <a:gdLst>
                    <a:gd name="connsiteX0" fmla="*/ 1432533 w 2587866"/>
                    <a:gd name="connsiteY0" fmla="*/ 940506 h 940506"/>
                    <a:gd name="connsiteX1" fmla="*/ 0 w 2587866"/>
                    <a:gd name="connsiteY1" fmla="*/ 439769 h 940506"/>
                    <a:gd name="connsiteX2" fmla="*/ 1293213 w 2587866"/>
                    <a:gd name="connsiteY2" fmla="*/ 0 h 940506"/>
                    <a:gd name="connsiteX3" fmla="*/ 2587866 w 2587866"/>
                    <a:gd name="connsiteY3" fmla="*/ 371566 h 940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866" h="940506">
                      <a:moveTo>
                        <a:pt x="1432533" y="940506"/>
                      </a:moveTo>
                      <a:lnTo>
                        <a:pt x="0" y="439769"/>
                      </a:lnTo>
                      <a:lnTo>
                        <a:pt x="1293213" y="0"/>
                      </a:lnTo>
                      <a:lnTo>
                        <a:pt x="2587866" y="371566"/>
                      </a:lnTo>
                      <a:close/>
                    </a:path>
                  </a:pathLst>
                </a:custGeom>
                <a:solidFill>
                  <a:srgbClr val="FF5B7E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32C64F53-1214-433C-8FF2-7A924F748CC5}"/>
                    </a:ext>
                  </a:extLst>
                </p:cNvPr>
                <p:cNvSpPr/>
                <p:nvPr/>
              </p:nvSpPr>
              <p:spPr>
                <a:xfrm>
                  <a:off x="9448944" y="5672149"/>
                  <a:ext cx="1042484" cy="362719"/>
                </a:xfrm>
                <a:custGeom>
                  <a:avLst/>
                  <a:gdLst>
                    <a:gd name="connsiteX0" fmla="*/ 1042485 w 1042484"/>
                    <a:gd name="connsiteY0" fmla="*/ 362719 h 362719"/>
                    <a:gd name="connsiteX1" fmla="*/ 0 w 1042484"/>
                    <a:gd name="connsiteY1" fmla="*/ 0 h 362719"/>
                    <a:gd name="connsiteX2" fmla="*/ 308 w 1042484"/>
                    <a:gd name="connsiteY2" fmla="*/ 23283 h 362719"/>
                    <a:gd name="connsiteX3" fmla="*/ 1042485 w 1042484"/>
                    <a:gd name="connsiteY3" fmla="*/ 362719 h 362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2484" h="362719">
                      <a:moveTo>
                        <a:pt x="1042485" y="362719"/>
                      </a:moveTo>
                      <a:lnTo>
                        <a:pt x="0" y="0"/>
                      </a:lnTo>
                      <a:cubicBezTo>
                        <a:pt x="377" y="7647"/>
                        <a:pt x="480" y="15396"/>
                        <a:pt x="308" y="23283"/>
                      </a:cubicBezTo>
                      <a:lnTo>
                        <a:pt x="1042485" y="362719"/>
                      </a:ln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0595F5C9-B167-4DA5-B0D9-283E2A47254D}"/>
                    </a:ext>
                  </a:extLst>
                </p:cNvPr>
                <p:cNvSpPr/>
                <p:nvPr/>
              </p:nvSpPr>
              <p:spPr>
                <a:xfrm>
                  <a:off x="9426690" y="5780333"/>
                  <a:ext cx="765009" cy="282138"/>
                </a:xfrm>
                <a:custGeom>
                  <a:avLst/>
                  <a:gdLst>
                    <a:gd name="connsiteX0" fmla="*/ 10424 w 765009"/>
                    <a:gd name="connsiteY0" fmla="*/ 0 h 282138"/>
                    <a:gd name="connsiteX1" fmla="*/ 0 w 765009"/>
                    <a:gd name="connsiteY1" fmla="*/ 32370 h 282138"/>
                    <a:gd name="connsiteX2" fmla="*/ 765010 w 765009"/>
                    <a:gd name="connsiteY2" fmla="*/ 282138 h 282138"/>
                    <a:gd name="connsiteX3" fmla="*/ 10424 w 765009"/>
                    <a:gd name="connsiteY3" fmla="*/ 0 h 282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5009" h="282138">
                      <a:moveTo>
                        <a:pt x="10424" y="0"/>
                      </a:moveTo>
                      <a:cubicBezTo>
                        <a:pt x="7544" y="10664"/>
                        <a:pt x="4080" y="21466"/>
                        <a:pt x="0" y="32370"/>
                      </a:cubicBezTo>
                      <a:lnTo>
                        <a:pt x="765010" y="282138"/>
                      </a:lnTo>
                      <a:lnTo>
                        <a:pt x="10424" y="0"/>
                      </a:ln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61" name="Graphic 54">
                <a:extLst>
                  <a:ext uri="{FF2B5EF4-FFF2-40B4-BE49-F238E27FC236}">
                    <a16:creationId xmlns:a16="http://schemas.microsoft.com/office/drawing/2014/main" id="{94A9C8A1-FA09-45E8-B98F-CFA938E8F39E}"/>
                  </a:ext>
                </a:extLst>
              </p:cNvPr>
              <p:cNvGrpSpPr/>
              <p:nvPr/>
            </p:nvGrpSpPr>
            <p:grpSpPr>
              <a:xfrm>
                <a:off x="9245281" y="4491852"/>
                <a:ext cx="2694214" cy="1290179"/>
                <a:chOff x="9245281" y="4491852"/>
                <a:chExt cx="2694214" cy="1290179"/>
              </a:xfrm>
            </p:grpSpPr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42D5FF63-36EC-44C2-BEEF-646753676FA2}"/>
                    </a:ext>
                  </a:extLst>
                </p:cNvPr>
                <p:cNvSpPr/>
                <p:nvPr/>
              </p:nvSpPr>
              <p:spPr>
                <a:xfrm>
                  <a:off x="9371106" y="4812909"/>
                  <a:ext cx="2568389" cy="969122"/>
                </a:xfrm>
                <a:custGeom>
                  <a:avLst/>
                  <a:gdLst>
                    <a:gd name="connsiteX0" fmla="*/ 1121420 w 2568389"/>
                    <a:gd name="connsiteY0" fmla="*/ 965195 h 969122"/>
                    <a:gd name="connsiteX1" fmla="*/ 2568389 w 2568389"/>
                    <a:gd name="connsiteY1" fmla="*/ 535541 h 969122"/>
                    <a:gd name="connsiteX2" fmla="*/ 1480642 w 2568389"/>
                    <a:gd name="connsiteY2" fmla="*/ 0 h 969122"/>
                    <a:gd name="connsiteX3" fmla="*/ 0 w 2568389"/>
                    <a:gd name="connsiteY3" fmla="*/ 448239 h 969122"/>
                    <a:gd name="connsiteX4" fmla="*/ 1056544 w 2568389"/>
                    <a:gd name="connsiteY4" fmla="*/ 960669 h 969122"/>
                    <a:gd name="connsiteX5" fmla="*/ 1121420 w 2568389"/>
                    <a:gd name="connsiteY5" fmla="*/ 965195 h 969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8389" h="969122">
                      <a:moveTo>
                        <a:pt x="1121420" y="965195"/>
                      </a:moveTo>
                      <a:lnTo>
                        <a:pt x="2568389" y="535541"/>
                      </a:lnTo>
                      <a:lnTo>
                        <a:pt x="1480642" y="0"/>
                      </a:lnTo>
                      <a:lnTo>
                        <a:pt x="0" y="448239"/>
                      </a:lnTo>
                      <a:lnTo>
                        <a:pt x="1056544" y="960669"/>
                      </a:lnTo>
                      <a:cubicBezTo>
                        <a:pt x="1075951" y="970064"/>
                        <a:pt x="1099509" y="971710"/>
                        <a:pt x="1121420" y="965195"/>
                      </a:cubicBezTo>
                      <a:close/>
                    </a:path>
                  </a:pathLst>
                </a:custGeom>
                <a:solidFill>
                  <a:srgbClr val="06BFAD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78F0FDE0-90C5-4BDA-B915-0B08E82124D5}"/>
                    </a:ext>
                  </a:extLst>
                </p:cNvPr>
                <p:cNvSpPr/>
                <p:nvPr/>
              </p:nvSpPr>
              <p:spPr>
                <a:xfrm>
                  <a:off x="10217209" y="4883170"/>
                  <a:ext cx="1646642" cy="885478"/>
                </a:xfrm>
                <a:custGeom>
                  <a:avLst/>
                  <a:gdLst>
                    <a:gd name="connsiteX0" fmla="*/ 1642973 w 1646642"/>
                    <a:gd name="connsiteY0" fmla="*/ 0 h 885478"/>
                    <a:gd name="connsiteX1" fmla="*/ 1646642 w 1646642"/>
                    <a:gd name="connsiteY1" fmla="*/ 446490 h 885478"/>
                    <a:gd name="connsiteX2" fmla="*/ 281386 w 1646642"/>
                    <a:gd name="connsiteY2" fmla="*/ 880430 h 885478"/>
                    <a:gd name="connsiteX3" fmla="*/ 186917 w 1646642"/>
                    <a:gd name="connsiteY3" fmla="*/ 863285 h 885478"/>
                    <a:gd name="connsiteX4" fmla="*/ 141140 w 1646642"/>
                    <a:gd name="connsiteY4" fmla="*/ 822755 h 885478"/>
                    <a:gd name="connsiteX5" fmla="*/ 2 w 1646642"/>
                    <a:gd name="connsiteY5" fmla="*/ 413915 h 885478"/>
                    <a:gd name="connsiteX6" fmla="*/ 353087 w 1646642"/>
                    <a:gd name="connsiteY6" fmla="*/ 168090 h 885478"/>
                    <a:gd name="connsiteX7" fmla="*/ 925866 w 1646642"/>
                    <a:gd name="connsiteY7" fmla="*/ 110414 h 885478"/>
                    <a:gd name="connsiteX8" fmla="*/ 1642973 w 1646642"/>
                    <a:gd name="connsiteY8" fmla="*/ 0 h 88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6642" h="885478">
                      <a:moveTo>
                        <a:pt x="1642973" y="0"/>
                      </a:moveTo>
                      <a:cubicBezTo>
                        <a:pt x="1642973" y="0"/>
                        <a:pt x="1415425" y="213215"/>
                        <a:pt x="1646642" y="446490"/>
                      </a:cubicBezTo>
                      <a:lnTo>
                        <a:pt x="281386" y="880430"/>
                      </a:lnTo>
                      <a:cubicBezTo>
                        <a:pt x="247645" y="891163"/>
                        <a:pt x="210852" y="884477"/>
                        <a:pt x="186917" y="863285"/>
                      </a:cubicBezTo>
                      <a:lnTo>
                        <a:pt x="141140" y="822755"/>
                      </a:lnTo>
                      <a:cubicBezTo>
                        <a:pt x="141140" y="822755"/>
                        <a:pt x="-684" y="423927"/>
                        <a:pt x="2" y="413915"/>
                      </a:cubicBezTo>
                      <a:cubicBezTo>
                        <a:pt x="654" y="403868"/>
                        <a:pt x="353087" y="168090"/>
                        <a:pt x="353087" y="168090"/>
                      </a:cubicBezTo>
                      <a:cubicBezTo>
                        <a:pt x="353087" y="168090"/>
                        <a:pt x="911362" y="110414"/>
                        <a:pt x="925866" y="110414"/>
                      </a:cubicBezTo>
                      <a:cubicBezTo>
                        <a:pt x="940406" y="110345"/>
                        <a:pt x="1642973" y="0"/>
                        <a:pt x="1642973" y="0"/>
                      </a:cubicBez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3166F911-1F60-4342-9E57-FC217F19DC96}"/>
                    </a:ext>
                  </a:extLst>
                </p:cNvPr>
                <p:cNvSpPr/>
                <p:nvPr/>
              </p:nvSpPr>
              <p:spPr>
                <a:xfrm>
                  <a:off x="10357389" y="5352223"/>
                  <a:ext cx="1011452" cy="300824"/>
                </a:xfrm>
                <a:custGeom>
                  <a:avLst/>
                  <a:gdLst>
                    <a:gd name="connsiteX0" fmla="*/ 0 w 1011452"/>
                    <a:gd name="connsiteY0" fmla="*/ 280938 h 300824"/>
                    <a:gd name="connsiteX1" fmla="*/ 1011452 w 1011452"/>
                    <a:gd name="connsiteY1" fmla="*/ 0 h 300824"/>
                    <a:gd name="connsiteX2" fmla="*/ 7372 w 1011452"/>
                    <a:gd name="connsiteY2" fmla="*/ 300689 h 300824"/>
                    <a:gd name="connsiteX3" fmla="*/ 0 w 1011452"/>
                    <a:gd name="connsiteY3" fmla="*/ 280938 h 300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452" h="300824">
                      <a:moveTo>
                        <a:pt x="0" y="280938"/>
                      </a:moveTo>
                      <a:cubicBezTo>
                        <a:pt x="8710" y="280938"/>
                        <a:pt x="1011452" y="0"/>
                        <a:pt x="1011452" y="0"/>
                      </a:cubicBezTo>
                      <a:cubicBezTo>
                        <a:pt x="1011452" y="0"/>
                        <a:pt x="9773" y="308199"/>
                        <a:pt x="7372" y="300689"/>
                      </a:cubicBezTo>
                      <a:cubicBezTo>
                        <a:pt x="5007" y="293145"/>
                        <a:pt x="0" y="280938"/>
                        <a:pt x="0" y="280938"/>
                      </a:cubicBez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EA22D02F-9124-40D0-8300-C7333FB6B676}"/>
                    </a:ext>
                  </a:extLst>
                </p:cNvPr>
                <p:cNvSpPr/>
                <p:nvPr/>
              </p:nvSpPr>
              <p:spPr>
                <a:xfrm>
                  <a:off x="10338257" y="4871889"/>
                  <a:ext cx="1598152" cy="896590"/>
                </a:xfrm>
                <a:custGeom>
                  <a:avLst/>
                  <a:gdLst>
                    <a:gd name="connsiteX0" fmla="*/ 1598153 w 1598152"/>
                    <a:gd name="connsiteY0" fmla="*/ 0 h 896590"/>
                    <a:gd name="connsiteX1" fmla="*/ 1596404 w 1598152"/>
                    <a:gd name="connsiteY1" fmla="*/ 26334 h 896590"/>
                    <a:gd name="connsiteX2" fmla="*/ 157835 w 1598152"/>
                    <a:gd name="connsiteY2" fmla="*/ 443953 h 896590"/>
                    <a:gd name="connsiteX3" fmla="*/ 64669 w 1598152"/>
                    <a:gd name="connsiteY3" fmla="*/ 665946 h 896590"/>
                    <a:gd name="connsiteX4" fmla="*/ 136541 w 1598152"/>
                    <a:gd name="connsiteY4" fmla="*/ 896340 h 896590"/>
                    <a:gd name="connsiteX5" fmla="*/ 92822 w 1598152"/>
                    <a:gd name="connsiteY5" fmla="*/ 890511 h 896590"/>
                    <a:gd name="connsiteX6" fmla="*/ 45878 w 1598152"/>
                    <a:gd name="connsiteY6" fmla="*/ 855947 h 896590"/>
                    <a:gd name="connsiteX7" fmla="*/ 101 w 1598152"/>
                    <a:gd name="connsiteY7" fmla="*/ 622672 h 896590"/>
                    <a:gd name="connsiteX8" fmla="*/ 66727 w 1598152"/>
                    <a:gd name="connsiteY8" fmla="*/ 417618 h 896590"/>
                    <a:gd name="connsiteX9" fmla="*/ 180535 w 1598152"/>
                    <a:gd name="connsiteY9" fmla="*/ 364948 h 896590"/>
                    <a:gd name="connsiteX10" fmla="*/ 1170453 w 1598152"/>
                    <a:gd name="connsiteY10" fmla="*/ 26334 h 896590"/>
                    <a:gd name="connsiteX11" fmla="*/ 1374376 w 1598152"/>
                    <a:gd name="connsiteY11" fmla="*/ 26334 h 896590"/>
                    <a:gd name="connsiteX12" fmla="*/ 1598153 w 1598152"/>
                    <a:gd name="connsiteY12" fmla="*/ 0 h 89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98152" h="896590">
                      <a:moveTo>
                        <a:pt x="1598153" y="0"/>
                      </a:moveTo>
                      <a:lnTo>
                        <a:pt x="1596404" y="26334"/>
                      </a:lnTo>
                      <a:lnTo>
                        <a:pt x="157835" y="443953"/>
                      </a:lnTo>
                      <a:cubicBezTo>
                        <a:pt x="157835" y="443953"/>
                        <a:pt x="64498" y="538010"/>
                        <a:pt x="64669" y="665946"/>
                      </a:cubicBezTo>
                      <a:cubicBezTo>
                        <a:pt x="64875" y="793882"/>
                        <a:pt x="90216" y="894935"/>
                        <a:pt x="136541" y="896340"/>
                      </a:cubicBezTo>
                      <a:cubicBezTo>
                        <a:pt x="136541" y="896340"/>
                        <a:pt x="107086" y="898432"/>
                        <a:pt x="92822" y="890511"/>
                      </a:cubicBezTo>
                      <a:cubicBezTo>
                        <a:pt x="78557" y="882590"/>
                        <a:pt x="45878" y="855947"/>
                        <a:pt x="45878" y="855947"/>
                      </a:cubicBezTo>
                      <a:cubicBezTo>
                        <a:pt x="45878" y="855947"/>
                        <a:pt x="2604" y="628330"/>
                        <a:pt x="101" y="622672"/>
                      </a:cubicBezTo>
                      <a:cubicBezTo>
                        <a:pt x="-2436" y="617014"/>
                        <a:pt x="43307" y="431402"/>
                        <a:pt x="66727" y="417618"/>
                      </a:cubicBezTo>
                      <a:cubicBezTo>
                        <a:pt x="90147" y="403833"/>
                        <a:pt x="72727" y="381888"/>
                        <a:pt x="180535" y="364948"/>
                      </a:cubicBezTo>
                      <a:cubicBezTo>
                        <a:pt x="288343" y="348009"/>
                        <a:pt x="1150394" y="21945"/>
                        <a:pt x="1170453" y="26334"/>
                      </a:cubicBezTo>
                      <a:cubicBezTo>
                        <a:pt x="1190479" y="30724"/>
                        <a:pt x="1365118" y="23831"/>
                        <a:pt x="1374376" y="26334"/>
                      </a:cubicBezTo>
                      <a:cubicBezTo>
                        <a:pt x="1383634" y="28838"/>
                        <a:pt x="1598153" y="0"/>
                        <a:pt x="1598153" y="0"/>
                      </a:cubicBezTo>
                      <a:close/>
                    </a:path>
                  </a:pathLst>
                </a:custGeom>
                <a:solidFill>
                  <a:srgbClr val="06BFAD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5FD0055F-2793-4E04-8F2D-083889391248}"/>
                    </a:ext>
                  </a:extLst>
                </p:cNvPr>
                <p:cNvSpPr/>
                <p:nvPr/>
              </p:nvSpPr>
              <p:spPr>
                <a:xfrm>
                  <a:off x="9245281" y="4812944"/>
                  <a:ext cx="1229791" cy="966361"/>
                </a:xfrm>
                <a:custGeom>
                  <a:avLst/>
                  <a:gdLst>
                    <a:gd name="connsiteX0" fmla="*/ 1229792 w 1229791"/>
                    <a:gd name="connsiteY0" fmla="*/ 491616 h 966361"/>
                    <a:gd name="connsiteX1" fmla="*/ 1198176 w 1229791"/>
                    <a:gd name="connsiteY1" fmla="*/ 966361 h 966361"/>
                    <a:gd name="connsiteX2" fmla="*/ 39517 w 1229791"/>
                    <a:gd name="connsiteY2" fmla="*/ 406337 h 966361"/>
                    <a:gd name="connsiteX3" fmla="*/ 107206 w 1229791"/>
                    <a:gd name="connsiteY3" fmla="*/ 0 h 966361"/>
                    <a:gd name="connsiteX4" fmla="*/ 1229792 w 1229791"/>
                    <a:gd name="connsiteY4" fmla="*/ 491616 h 966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791" h="966361">
                      <a:moveTo>
                        <a:pt x="1229792" y="491616"/>
                      </a:moveTo>
                      <a:cubicBezTo>
                        <a:pt x="1229792" y="491616"/>
                        <a:pt x="1032658" y="755032"/>
                        <a:pt x="1198176" y="966361"/>
                      </a:cubicBezTo>
                      <a:lnTo>
                        <a:pt x="39517" y="406337"/>
                      </a:lnTo>
                      <a:cubicBezTo>
                        <a:pt x="39517" y="406337"/>
                        <a:pt x="-84647" y="156774"/>
                        <a:pt x="107206" y="0"/>
                      </a:cubicBezTo>
                      <a:lnTo>
                        <a:pt x="1229792" y="491616"/>
                      </a:lnTo>
                      <a:close/>
                    </a:path>
                  </a:pathLst>
                </a:custGeom>
                <a:solidFill>
                  <a:srgbClr val="06BFAD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9D38525A-76C2-4CCD-A7E3-E7B26662799F}"/>
                    </a:ext>
                  </a:extLst>
                </p:cNvPr>
                <p:cNvSpPr/>
                <p:nvPr/>
              </p:nvSpPr>
              <p:spPr>
                <a:xfrm>
                  <a:off x="9352486" y="4491852"/>
                  <a:ext cx="2583923" cy="812707"/>
                </a:xfrm>
                <a:custGeom>
                  <a:avLst/>
                  <a:gdLst>
                    <a:gd name="connsiteX0" fmla="*/ 1122586 w 2583923"/>
                    <a:gd name="connsiteY0" fmla="*/ 812707 h 812707"/>
                    <a:gd name="connsiteX1" fmla="*/ 2583923 w 2583923"/>
                    <a:gd name="connsiteY1" fmla="*/ 380036 h 812707"/>
                    <a:gd name="connsiteX2" fmla="*/ 1316016 w 2583923"/>
                    <a:gd name="connsiteY2" fmla="*/ 0 h 812707"/>
                    <a:gd name="connsiteX3" fmla="*/ 0 w 2583923"/>
                    <a:gd name="connsiteY3" fmla="*/ 321092 h 812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3923" h="812707">
                      <a:moveTo>
                        <a:pt x="1122586" y="812707"/>
                      </a:moveTo>
                      <a:lnTo>
                        <a:pt x="2583923" y="380036"/>
                      </a:lnTo>
                      <a:lnTo>
                        <a:pt x="1316016" y="0"/>
                      </a:lnTo>
                      <a:lnTo>
                        <a:pt x="0" y="321092"/>
                      </a:lnTo>
                      <a:close/>
                    </a:path>
                  </a:pathLst>
                </a:custGeom>
                <a:solidFill>
                  <a:srgbClr val="02CCC0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0C26B6DE-9875-42D4-BF27-5E8F02BE381D}"/>
                    </a:ext>
                  </a:extLst>
                </p:cNvPr>
                <p:cNvSpPr/>
                <p:nvPr/>
              </p:nvSpPr>
              <p:spPr>
                <a:xfrm>
                  <a:off x="10698712" y="5076394"/>
                  <a:ext cx="1063367" cy="313444"/>
                </a:xfrm>
                <a:custGeom>
                  <a:avLst/>
                  <a:gdLst>
                    <a:gd name="connsiteX0" fmla="*/ 0 w 1063367"/>
                    <a:gd name="connsiteY0" fmla="*/ 313445 h 313444"/>
                    <a:gd name="connsiteX1" fmla="*/ 1063367 w 1063367"/>
                    <a:gd name="connsiteY1" fmla="*/ 0 h 313444"/>
                    <a:gd name="connsiteX2" fmla="*/ 1061721 w 1063367"/>
                    <a:gd name="connsiteY2" fmla="*/ 20128 h 313444"/>
                    <a:gd name="connsiteX3" fmla="*/ 0 w 1063367"/>
                    <a:gd name="connsiteY3" fmla="*/ 313445 h 313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3367" h="313444">
                      <a:moveTo>
                        <a:pt x="0" y="313445"/>
                      </a:moveTo>
                      <a:lnTo>
                        <a:pt x="1063367" y="0"/>
                      </a:lnTo>
                      <a:cubicBezTo>
                        <a:pt x="1062579" y="6583"/>
                        <a:pt x="1062030" y="13305"/>
                        <a:pt x="1061721" y="20128"/>
                      </a:cubicBezTo>
                      <a:lnTo>
                        <a:pt x="0" y="313445"/>
                      </a:ln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FC28E1D9-5131-4B1B-A751-FE4707F19579}"/>
                    </a:ext>
                  </a:extLst>
                </p:cNvPr>
                <p:cNvSpPr/>
                <p:nvPr/>
              </p:nvSpPr>
              <p:spPr>
                <a:xfrm>
                  <a:off x="10996829" y="5169868"/>
                  <a:ext cx="779377" cy="243802"/>
                </a:xfrm>
                <a:custGeom>
                  <a:avLst/>
                  <a:gdLst>
                    <a:gd name="connsiteX0" fmla="*/ 770839 w 779377"/>
                    <a:gd name="connsiteY0" fmla="*/ 0 h 243802"/>
                    <a:gd name="connsiteX1" fmla="*/ 779377 w 779377"/>
                    <a:gd name="connsiteY1" fmla="*/ 27981 h 243802"/>
                    <a:gd name="connsiteX2" fmla="*/ 0 w 779377"/>
                    <a:gd name="connsiteY2" fmla="*/ 243802 h 243802"/>
                    <a:gd name="connsiteX3" fmla="*/ 770839 w 779377"/>
                    <a:gd name="connsiteY3" fmla="*/ 0 h 243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9377" h="243802">
                      <a:moveTo>
                        <a:pt x="770839" y="0"/>
                      </a:moveTo>
                      <a:cubicBezTo>
                        <a:pt x="773102" y="9190"/>
                        <a:pt x="775948" y="18551"/>
                        <a:pt x="779377" y="27981"/>
                      </a:cubicBezTo>
                      <a:lnTo>
                        <a:pt x="0" y="243802"/>
                      </a:lnTo>
                      <a:lnTo>
                        <a:pt x="770839" y="0"/>
                      </a:ln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480965E-93B9-47F0-BA45-E500D8F1D2E2}"/>
                  </a:ext>
                </a:extLst>
              </p:cNvPr>
              <p:cNvSpPr/>
              <p:nvPr/>
            </p:nvSpPr>
            <p:spPr>
              <a:xfrm>
                <a:off x="9446376" y="4898223"/>
                <a:ext cx="198467" cy="469018"/>
              </a:xfrm>
              <a:custGeom>
                <a:avLst/>
                <a:gdLst>
                  <a:gd name="connsiteX0" fmla="*/ 100844 w 198467"/>
                  <a:gd name="connsiteY0" fmla="*/ 0 h 469018"/>
                  <a:gd name="connsiteX1" fmla="*/ 58255 w 198467"/>
                  <a:gd name="connsiteY1" fmla="*/ 427665 h 469018"/>
                  <a:gd name="connsiteX2" fmla="*/ 144563 w 198467"/>
                  <a:gd name="connsiteY2" fmla="*/ 469019 h 469018"/>
                  <a:gd name="connsiteX3" fmla="*/ 198467 w 198467"/>
                  <a:gd name="connsiteY3" fmla="*/ 42726 h 469018"/>
                  <a:gd name="connsiteX4" fmla="*/ 100844 w 198467"/>
                  <a:gd name="connsiteY4" fmla="*/ 0 h 46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467" h="469018">
                    <a:moveTo>
                      <a:pt x="100844" y="0"/>
                    </a:moveTo>
                    <a:cubicBezTo>
                      <a:pt x="100844" y="0"/>
                      <a:pt x="-94232" y="203477"/>
                      <a:pt x="58255" y="427665"/>
                    </a:cubicBezTo>
                    <a:lnTo>
                      <a:pt x="144563" y="469019"/>
                    </a:lnTo>
                    <a:cubicBezTo>
                      <a:pt x="144563" y="469019"/>
                      <a:pt x="33601" y="200837"/>
                      <a:pt x="198467" y="42726"/>
                    </a:cubicBezTo>
                    <a:lnTo>
                      <a:pt x="100844" y="0"/>
                    </a:lnTo>
                    <a:close/>
                  </a:path>
                </a:pathLst>
              </a:custGeom>
              <a:solidFill>
                <a:srgbClr val="06BFAD">
                  <a:alpha val="30000"/>
                </a:srgbClr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171" name="Graphic 54">
                <a:extLst>
                  <a:ext uri="{FF2B5EF4-FFF2-40B4-BE49-F238E27FC236}">
                    <a16:creationId xmlns:a16="http://schemas.microsoft.com/office/drawing/2014/main" id="{D9A40F93-A794-4EBC-8B34-6D5C600CB795}"/>
                  </a:ext>
                </a:extLst>
              </p:cNvPr>
              <p:cNvGrpSpPr/>
              <p:nvPr/>
            </p:nvGrpSpPr>
            <p:grpSpPr>
              <a:xfrm>
                <a:off x="9607158" y="4032126"/>
                <a:ext cx="2221018" cy="1224897"/>
                <a:chOff x="9607158" y="4032126"/>
                <a:chExt cx="2221018" cy="1224897"/>
              </a:xfrm>
            </p:grpSpPr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C313D27-2297-427F-8E82-1CC13C12D31F}"/>
                    </a:ext>
                  </a:extLst>
                </p:cNvPr>
                <p:cNvSpPr/>
                <p:nvPr/>
              </p:nvSpPr>
              <p:spPr>
                <a:xfrm>
                  <a:off x="9620428" y="4336793"/>
                  <a:ext cx="2111132" cy="920230"/>
                </a:xfrm>
                <a:custGeom>
                  <a:avLst/>
                  <a:gdLst>
                    <a:gd name="connsiteX0" fmla="*/ 1205294 w 2111132"/>
                    <a:gd name="connsiteY0" fmla="*/ 916503 h 920230"/>
                    <a:gd name="connsiteX1" fmla="*/ 0 w 2111132"/>
                    <a:gd name="connsiteY1" fmla="*/ 507526 h 920230"/>
                    <a:gd name="connsiteX2" fmla="*/ 877549 w 2111132"/>
                    <a:gd name="connsiteY2" fmla="*/ 0 h 920230"/>
                    <a:gd name="connsiteX3" fmla="*/ 2111132 w 2111132"/>
                    <a:gd name="connsiteY3" fmla="*/ 426636 h 920230"/>
                    <a:gd name="connsiteX4" fmla="*/ 1258477 w 2111132"/>
                    <a:gd name="connsiteY4" fmla="*/ 912251 h 920230"/>
                    <a:gd name="connsiteX5" fmla="*/ 1205294 w 2111132"/>
                    <a:gd name="connsiteY5" fmla="*/ 916503 h 92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11132" h="920230">
                      <a:moveTo>
                        <a:pt x="1205294" y="916503"/>
                      </a:moveTo>
                      <a:lnTo>
                        <a:pt x="0" y="507526"/>
                      </a:lnTo>
                      <a:lnTo>
                        <a:pt x="877549" y="0"/>
                      </a:lnTo>
                      <a:lnTo>
                        <a:pt x="2111132" y="426636"/>
                      </a:lnTo>
                      <a:lnTo>
                        <a:pt x="1258477" y="912251"/>
                      </a:lnTo>
                      <a:cubicBezTo>
                        <a:pt x="1242875" y="921132"/>
                        <a:pt x="1223536" y="922675"/>
                        <a:pt x="1205294" y="916503"/>
                      </a:cubicBezTo>
                      <a:close/>
                    </a:path>
                  </a:pathLst>
                </a:custGeom>
                <a:solidFill>
                  <a:srgbClr val="F4A640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1BECAA09-9D30-4DBB-9E9C-8E9FC9230790}"/>
                    </a:ext>
                  </a:extLst>
                </p:cNvPr>
                <p:cNvSpPr/>
                <p:nvPr/>
              </p:nvSpPr>
              <p:spPr>
                <a:xfrm>
                  <a:off x="9670286" y="4402664"/>
                  <a:ext cx="1366050" cy="841634"/>
                </a:xfrm>
                <a:custGeom>
                  <a:avLst/>
                  <a:gdLst>
                    <a:gd name="connsiteX0" fmla="*/ 0 w 1366050"/>
                    <a:gd name="connsiteY0" fmla="*/ 0 h 841634"/>
                    <a:gd name="connsiteX1" fmla="*/ 11796 w 1366050"/>
                    <a:gd name="connsiteY1" fmla="*/ 423825 h 841634"/>
                    <a:gd name="connsiteX2" fmla="*/ 1149949 w 1366050"/>
                    <a:gd name="connsiteY2" fmla="*/ 836813 h 841634"/>
                    <a:gd name="connsiteX3" fmla="*/ 1227136 w 1366050"/>
                    <a:gd name="connsiteY3" fmla="*/ 820594 h 841634"/>
                    <a:gd name="connsiteX4" fmla="*/ 1263449 w 1366050"/>
                    <a:gd name="connsiteY4" fmla="*/ 782155 h 841634"/>
                    <a:gd name="connsiteX5" fmla="*/ 1366045 w 1366050"/>
                    <a:gd name="connsiteY5" fmla="*/ 394129 h 841634"/>
                    <a:gd name="connsiteX6" fmla="*/ 1067276 w 1366050"/>
                    <a:gd name="connsiteY6" fmla="*/ 160512 h 841634"/>
                    <a:gd name="connsiteX7" fmla="*/ 593903 w 1366050"/>
                    <a:gd name="connsiteY7" fmla="*/ 105305 h 841634"/>
                    <a:gd name="connsiteX8" fmla="*/ 0 w 1366050"/>
                    <a:gd name="connsiteY8" fmla="*/ 0 h 841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6050" h="841634">
                      <a:moveTo>
                        <a:pt x="0" y="0"/>
                      </a:moveTo>
                      <a:cubicBezTo>
                        <a:pt x="0" y="0"/>
                        <a:pt x="194355" y="202586"/>
                        <a:pt x="11796" y="423825"/>
                      </a:cubicBezTo>
                      <a:lnTo>
                        <a:pt x="1149949" y="836813"/>
                      </a:lnTo>
                      <a:cubicBezTo>
                        <a:pt x="1178067" y="847032"/>
                        <a:pt x="1208139" y="840722"/>
                        <a:pt x="1227136" y="820594"/>
                      </a:cubicBezTo>
                      <a:lnTo>
                        <a:pt x="1263449" y="782155"/>
                      </a:lnTo>
                      <a:cubicBezTo>
                        <a:pt x="1263449" y="782155"/>
                        <a:pt x="1366936" y="403662"/>
                        <a:pt x="1366045" y="394129"/>
                      </a:cubicBezTo>
                      <a:cubicBezTo>
                        <a:pt x="1365154" y="384597"/>
                        <a:pt x="1067276" y="160512"/>
                        <a:pt x="1067276" y="160512"/>
                      </a:cubicBezTo>
                      <a:cubicBezTo>
                        <a:pt x="1067276" y="160512"/>
                        <a:pt x="605836" y="105305"/>
                        <a:pt x="593903" y="105305"/>
                      </a:cubicBezTo>
                      <a:cubicBezTo>
                        <a:pt x="581970" y="10530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FAA76B0-B014-4CEB-842A-416ADEB87920}"/>
                    </a:ext>
                  </a:extLst>
                </p:cNvPr>
                <p:cNvSpPr/>
                <p:nvPr/>
              </p:nvSpPr>
              <p:spPr>
                <a:xfrm>
                  <a:off x="10090270" y="4848297"/>
                  <a:ext cx="841853" cy="286346"/>
                </a:xfrm>
                <a:custGeom>
                  <a:avLst/>
                  <a:gdLst>
                    <a:gd name="connsiteX0" fmla="*/ 841854 w 841853"/>
                    <a:gd name="connsiteY0" fmla="*/ 267462 h 286346"/>
                    <a:gd name="connsiteX1" fmla="*/ 0 w 841853"/>
                    <a:gd name="connsiteY1" fmla="*/ 0 h 286346"/>
                    <a:gd name="connsiteX2" fmla="*/ 836436 w 841853"/>
                    <a:gd name="connsiteY2" fmla="*/ 286219 h 286346"/>
                    <a:gd name="connsiteX3" fmla="*/ 841854 w 841853"/>
                    <a:gd name="connsiteY3" fmla="*/ 267462 h 28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1853" h="286346">
                      <a:moveTo>
                        <a:pt x="841854" y="267462"/>
                      </a:moveTo>
                      <a:cubicBezTo>
                        <a:pt x="834687" y="267462"/>
                        <a:pt x="0" y="0"/>
                        <a:pt x="0" y="0"/>
                      </a:cubicBezTo>
                      <a:cubicBezTo>
                        <a:pt x="0" y="0"/>
                        <a:pt x="834721" y="293351"/>
                        <a:pt x="836436" y="286219"/>
                      </a:cubicBezTo>
                      <a:cubicBezTo>
                        <a:pt x="838150" y="279086"/>
                        <a:pt x="841854" y="267462"/>
                        <a:pt x="841854" y="267462"/>
                      </a:cubicBez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E82A01DE-DC47-4F56-8BA6-E3B51A84A5A1}"/>
                    </a:ext>
                  </a:extLst>
                </p:cNvPr>
                <p:cNvSpPr/>
                <p:nvPr/>
              </p:nvSpPr>
              <p:spPr>
                <a:xfrm>
                  <a:off x="9607158" y="4391897"/>
                  <a:ext cx="1336134" cy="852285"/>
                </a:xfrm>
                <a:custGeom>
                  <a:avLst/>
                  <a:gdLst>
                    <a:gd name="connsiteX0" fmla="*/ 0 w 1336134"/>
                    <a:gd name="connsiteY0" fmla="*/ 0 h 852285"/>
                    <a:gd name="connsiteX1" fmla="*/ 2297 w 1336134"/>
                    <a:gd name="connsiteY1" fmla="*/ 24997 h 852285"/>
                    <a:gd name="connsiteX2" fmla="*/ 1200253 w 1336134"/>
                    <a:gd name="connsiteY2" fmla="*/ 422556 h 852285"/>
                    <a:gd name="connsiteX3" fmla="*/ 1284297 w 1336134"/>
                    <a:gd name="connsiteY3" fmla="*/ 633370 h 852285"/>
                    <a:gd name="connsiteX4" fmla="*/ 1232794 w 1336134"/>
                    <a:gd name="connsiteY4" fmla="*/ 852038 h 852285"/>
                    <a:gd name="connsiteX5" fmla="*/ 1268593 w 1336134"/>
                    <a:gd name="connsiteY5" fmla="*/ 846551 h 852285"/>
                    <a:gd name="connsiteX6" fmla="*/ 1306106 w 1336134"/>
                    <a:gd name="connsiteY6" fmla="*/ 813770 h 852285"/>
                    <a:gd name="connsiteX7" fmla="*/ 1336076 w 1336134"/>
                    <a:gd name="connsiteY7" fmla="*/ 592360 h 852285"/>
                    <a:gd name="connsiteX8" fmla="*/ 1274422 w 1336134"/>
                    <a:gd name="connsiteY8" fmla="*/ 397661 h 852285"/>
                    <a:gd name="connsiteX9" fmla="*/ 1178993 w 1336134"/>
                    <a:gd name="connsiteY9" fmla="*/ 347563 h 852285"/>
                    <a:gd name="connsiteX10" fmla="*/ 352947 w 1336134"/>
                    <a:gd name="connsiteY10" fmla="*/ 25340 h 852285"/>
                    <a:gd name="connsiteX11" fmla="*/ 185097 w 1336134"/>
                    <a:gd name="connsiteY11" fmla="*/ 25169 h 852285"/>
                    <a:gd name="connsiteX12" fmla="*/ 0 w 1336134"/>
                    <a:gd name="connsiteY12" fmla="*/ 0 h 852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36134" h="852285">
                      <a:moveTo>
                        <a:pt x="0" y="0"/>
                      </a:moveTo>
                      <a:lnTo>
                        <a:pt x="2297" y="24997"/>
                      </a:lnTo>
                      <a:lnTo>
                        <a:pt x="1200253" y="422556"/>
                      </a:lnTo>
                      <a:cubicBezTo>
                        <a:pt x="1200253" y="422556"/>
                        <a:pt x="1280217" y="511915"/>
                        <a:pt x="1284297" y="633370"/>
                      </a:cubicBezTo>
                      <a:cubicBezTo>
                        <a:pt x="1288378" y="754825"/>
                        <a:pt x="1270890" y="850735"/>
                        <a:pt x="1232794" y="852038"/>
                      </a:cubicBezTo>
                      <a:cubicBezTo>
                        <a:pt x="1232794" y="852038"/>
                        <a:pt x="1257106" y="854061"/>
                        <a:pt x="1268593" y="846551"/>
                      </a:cubicBezTo>
                      <a:cubicBezTo>
                        <a:pt x="1280046" y="839042"/>
                        <a:pt x="1306106" y="813770"/>
                        <a:pt x="1306106" y="813770"/>
                      </a:cubicBezTo>
                      <a:cubicBezTo>
                        <a:pt x="1306106" y="813770"/>
                        <a:pt x="1334155" y="597709"/>
                        <a:pt x="1336076" y="592360"/>
                      </a:cubicBezTo>
                      <a:cubicBezTo>
                        <a:pt x="1337961" y="587010"/>
                        <a:pt x="1294173" y="410760"/>
                        <a:pt x="1274422" y="397661"/>
                      </a:cubicBezTo>
                      <a:cubicBezTo>
                        <a:pt x="1254706" y="384562"/>
                        <a:pt x="1268284" y="363714"/>
                        <a:pt x="1178993" y="347563"/>
                      </a:cubicBezTo>
                      <a:cubicBezTo>
                        <a:pt x="1089702" y="331413"/>
                        <a:pt x="369303" y="21191"/>
                        <a:pt x="352947" y="25340"/>
                      </a:cubicBezTo>
                      <a:cubicBezTo>
                        <a:pt x="336591" y="29489"/>
                        <a:pt x="192641" y="22803"/>
                        <a:pt x="185097" y="25169"/>
                      </a:cubicBezTo>
                      <a:cubicBezTo>
                        <a:pt x="177554" y="2753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4A640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79FB7801-6E31-4A6D-99EF-17FCDDC67DD4}"/>
                    </a:ext>
                  </a:extLst>
                </p:cNvPr>
                <p:cNvSpPr/>
                <p:nvPr/>
              </p:nvSpPr>
              <p:spPr>
                <a:xfrm>
                  <a:off x="10824385" y="4337924"/>
                  <a:ext cx="1003792" cy="916503"/>
                </a:xfrm>
                <a:custGeom>
                  <a:avLst/>
                  <a:gdLst>
                    <a:gd name="connsiteX0" fmla="*/ 0 w 1003792"/>
                    <a:gd name="connsiteY0" fmla="*/ 465830 h 916503"/>
                    <a:gd name="connsiteX1" fmla="*/ 41765 w 1003792"/>
                    <a:gd name="connsiteY1" fmla="*/ 916503 h 916503"/>
                    <a:gd name="connsiteX2" fmla="*/ 976888 w 1003792"/>
                    <a:gd name="connsiteY2" fmla="*/ 385797 h 916503"/>
                    <a:gd name="connsiteX3" fmla="*/ 907690 w 1003792"/>
                    <a:gd name="connsiteY3" fmla="*/ 0 h 916503"/>
                    <a:gd name="connsiteX4" fmla="*/ 0 w 1003792"/>
                    <a:gd name="connsiteY4" fmla="*/ 465830 h 916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3792" h="916503">
                      <a:moveTo>
                        <a:pt x="0" y="465830"/>
                      </a:moveTo>
                      <a:cubicBezTo>
                        <a:pt x="0" y="465830"/>
                        <a:pt x="171004" y="716044"/>
                        <a:pt x="41765" y="916503"/>
                      </a:cubicBezTo>
                      <a:lnTo>
                        <a:pt x="976888" y="385797"/>
                      </a:lnTo>
                      <a:cubicBezTo>
                        <a:pt x="976888" y="385797"/>
                        <a:pt x="1070808" y="148990"/>
                        <a:pt x="907690" y="0"/>
                      </a:cubicBezTo>
                      <a:lnTo>
                        <a:pt x="0" y="465830"/>
                      </a:lnTo>
                      <a:close/>
                    </a:path>
                  </a:pathLst>
                </a:custGeom>
                <a:solidFill>
                  <a:srgbClr val="F4A640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510EE1A8-E42A-482B-9D68-2087EDFE9D5B}"/>
                    </a:ext>
                  </a:extLst>
                </p:cNvPr>
                <p:cNvSpPr/>
                <p:nvPr/>
              </p:nvSpPr>
              <p:spPr>
                <a:xfrm>
                  <a:off x="9607158" y="4032126"/>
                  <a:ext cx="2124916" cy="771627"/>
                </a:xfrm>
                <a:custGeom>
                  <a:avLst/>
                  <a:gdLst>
                    <a:gd name="connsiteX0" fmla="*/ 1217226 w 2124916"/>
                    <a:gd name="connsiteY0" fmla="*/ 771628 h 771627"/>
                    <a:gd name="connsiteX1" fmla="*/ 0 w 2124916"/>
                    <a:gd name="connsiteY1" fmla="*/ 359771 h 771627"/>
                    <a:gd name="connsiteX2" fmla="*/ 1031032 w 2124916"/>
                    <a:gd name="connsiteY2" fmla="*/ 0 h 771627"/>
                    <a:gd name="connsiteX3" fmla="*/ 2124917 w 2124916"/>
                    <a:gd name="connsiteY3" fmla="*/ 305798 h 771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24916" h="771627">
                      <a:moveTo>
                        <a:pt x="1217226" y="771628"/>
                      </a:moveTo>
                      <a:lnTo>
                        <a:pt x="0" y="359771"/>
                      </a:lnTo>
                      <a:lnTo>
                        <a:pt x="1031032" y="0"/>
                      </a:lnTo>
                      <a:lnTo>
                        <a:pt x="2124917" y="305798"/>
                      </a:lnTo>
                      <a:close/>
                    </a:path>
                  </a:pathLst>
                </a:custGeom>
                <a:solidFill>
                  <a:srgbClr val="FEB546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2B11DAC6-A60D-4797-A113-F469CEEC4C49}"/>
                    </a:ext>
                  </a:extLst>
                </p:cNvPr>
                <p:cNvSpPr/>
                <p:nvPr/>
              </p:nvSpPr>
              <p:spPr>
                <a:xfrm>
                  <a:off x="9757485" y="4586184"/>
                  <a:ext cx="885642" cy="298357"/>
                </a:xfrm>
                <a:custGeom>
                  <a:avLst/>
                  <a:gdLst>
                    <a:gd name="connsiteX0" fmla="*/ 885642 w 885642"/>
                    <a:gd name="connsiteY0" fmla="*/ 298357 h 298357"/>
                    <a:gd name="connsiteX1" fmla="*/ 0 w 885642"/>
                    <a:gd name="connsiteY1" fmla="*/ 0 h 298357"/>
                    <a:gd name="connsiteX2" fmla="*/ 2023 w 885642"/>
                    <a:gd name="connsiteY2" fmla="*/ 19100 h 298357"/>
                    <a:gd name="connsiteX3" fmla="*/ 885642 w 885642"/>
                    <a:gd name="connsiteY3" fmla="*/ 298357 h 298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642" h="298357">
                      <a:moveTo>
                        <a:pt x="885642" y="298357"/>
                      </a:moveTo>
                      <a:lnTo>
                        <a:pt x="0" y="0"/>
                      </a:lnTo>
                      <a:cubicBezTo>
                        <a:pt x="892" y="6275"/>
                        <a:pt x="1543" y="12619"/>
                        <a:pt x="2023" y="19100"/>
                      </a:cubicBezTo>
                      <a:lnTo>
                        <a:pt x="885642" y="298357"/>
                      </a:ln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11B1F8E4-7F29-4866-BFAD-1FC992CD8360}"/>
                    </a:ext>
                  </a:extLst>
                </p:cNvPr>
                <p:cNvSpPr/>
                <p:nvPr/>
              </p:nvSpPr>
              <p:spPr>
                <a:xfrm>
                  <a:off x="9749839" y="4674892"/>
                  <a:ext cx="648664" cy="232006"/>
                </a:xfrm>
                <a:custGeom>
                  <a:avLst/>
                  <a:gdLst>
                    <a:gd name="connsiteX0" fmla="*/ 6104 w 648664"/>
                    <a:gd name="connsiteY0" fmla="*/ 0 h 232006"/>
                    <a:gd name="connsiteX1" fmla="*/ 0 w 648664"/>
                    <a:gd name="connsiteY1" fmla="*/ 26540 h 232006"/>
                    <a:gd name="connsiteX2" fmla="*/ 648664 w 648664"/>
                    <a:gd name="connsiteY2" fmla="*/ 232006 h 232006"/>
                    <a:gd name="connsiteX3" fmla="*/ 6104 w 648664"/>
                    <a:gd name="connsiteY3" fmla="*/ 0 h 232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664" h="232006">
                      <a:moveTo>
                        <a:pt x="6104" y="0"/>
                      </a:moveTo>
                      <a:cubicBezTo>
                        <a:pt x="4526" y="8744"/>
                        <a:pt x="2503" y="17591"/>
                        <a:pt x="0" y="26540"/>
                      </a:cubicBezTo>
                      <a:lnTo>
                        <a:pt x="648664" y="232006"/>
                      </a:lnTo>
                      <a:lnTo>
                        <a:pt x="6104" y="0"/>
                      </a:lnTo>
                      <a:close/>
                    </a:path>
                  </a:pathLst>
                </a:custGeom>
                <a:solidFill>
                  <a:srgbClr val="DAEEF7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8798C48-EDC3-4014-A691-FCA456E2C239}"/>
                </a:ext>
              </a:extLst>
            </p:cNvPr>
            <p:cNvSpPr/>
            <p:nvPr/>
          </p:nvSpPr>
          <p:spPr>
            <a:xfrm>
              <a:off x="10015483" y="4373449"/>
              <a:ext cx="885642" cy="307752"/>
            </a:xfrm>
            <a:custGeom>
              <a:avLst/>
              <a:gdLst>
                <a:gd name="connsiteX0" fmla="*/ 704522 w 885642"/>
                <a:gd name="connsiteY0" fmla="*/ 307753 h 307752"/>
                <a:gd name="connsiteX1" fmla="*/ 0 w 885642"/>
                <a:gd name="connsiteY1" fmla="*/ 60624 h 307752"/>
                <a:gd name="connsiteX2" fmla="*/ 139252 w 885642"/>
                <a:gd name="connsiteY2" fmla="*/ 0 h 307752"/>
                <a:gd name="connsiteX3" fmla="*/ 885642 w 885642"/>
                <a:gd name="connsiteY3" fmla="*/ 221239 h 30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642" h="307752">
                  <a:moveTo>
                    <a:pt x="704522" y="307753"/>
                  </a:moveTo>
                  <a:lnTo>
                    <a:pt x="0" y="60624"/>
                  </a:lnTo>
                  <a:lnTo>
                    <a:pt x="139252" y="0"/>
                  </a:lnTo>
                  <a:lnTo>
                    <a:pt x="885642" y="221239"/>
                  </a:lnTo>
                  <a:close/>
                </a:path>
              </a:pathLst>
            </a:custGeom>
            <a:solidFill>
              <a:srgbClr val="F4A64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6BDCF4B-D092-402E-890F-1A0311AE6C57}"/>
                </a:ext>
              </a:extLst>
            </p:cNvPr>
            <p:cNvSpPr/>
            <p:nvPr/>
          </p:nvSpPr>
          <p:spPr>
            <a:xfrm>
              <a:off x="9843714" y="4723996"/>
              <a:ext cx="167278" cy="195178"/>
            </a:xfrm>
            <a:custGeom>
              <a:avLst/>
              <a:gdLst>
                <a:gd name="connsiteX0" fmla="*/ 48189 w 167278"/>
                <a:gd name="connsiteY0" fmla="*/ 0 h 195178"/>
                <a:gd name="connsiteX1" fmla="*/ 8652 w 167278"/>
                <a:gd name="connsiteY1" fmla="*/ 173096 h 195178"/>
                <a:gd name="connsiteX2" fmla="*/ 52818 w 167278"/>
                <a:gd name="connsiteY2" fmla="*/ 106813 h 195178"/>
                <a:gd name="connsiteX3" fmla="*/ 74901 w 167278"/>
                <a:gd name="connsiteY3" fmla="*/ 195178 h 195178"/>
                <a:gd name="connsiteX4" fmla="*/ 167278 w 167278"/>
                <a:gd name="connsiteY4" fmla="*/ 42999 h 195178"/>
                <a:gd name="connsiteX5" fmla="*/ 48189 w 167278"/>
                <a:gd name="connsiteY5" fmla="*/ 0 h 19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278" h="195178">
                  <a:moveTo>
                    <a:pt x="48189" y="0"/>
                  </a:moveTo>
                  <a:cubicBezTo>
                    <a:pt x="48189" y="0"/>
                    <a:pt x="-24472" y="73689"/>
                    <a:pt x="8652" y="173096"/>
                  </a:cubicBezTo>
                  <a:cubicBezTo>
                    <a:pt x="8652" y="173096"/>
                    <a:pt x="30735" y="121558"/>
                    <a:pt x="52818" y="106813"/>
                  </a:cubicBezTo>
                  <a:cubicBezTo>
                    <a:pt x="52818" y="106813"/>
                    <a:pt x="49149" y="169393"/>
                    <a:pt x="74901" y="195178"/>
                  </a:cubicBezTo>
                  <a:cubicBezTo>
                    <a:pt x="74901" y="195178"/>
                    <a:pt x="97669" y="56476"/>
                    <a:pt x="167278" y="42999"/>
                  </a:cubicBezTo>
                  <a:lnTo>
                    <a:pt x="48189" y="0"/>
                  </a:lnTo>
                  <a:close/>
                </a:path>
              </a:pathLst>
            </a:custGeom>
            <a:solidFill>
              <a:srgbClr val="FF5B7E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37AFF53-A020-468E-904B-420895B5AC7C}"/>
                </a:ext>
              </a:extLst>
            </p:cNvPr>
            <p:cNvSpPr/>
            <p:nvPr/>
          </p:nvSpPr>
          <p:spPr>
            <a:xfrm>
              <a:off x="10720760" y="5502619"/>
              <a:ext cx="122886" cy="149230"/>
            </a:xfrm>
            <a:custGeom>
              <a:avLst/>
              <a:gdLst>
                <a:gd name="connsiteX0" fmla="*/ 0 w 122886"/>
                <a:gd name="connsiteY0" fmla="*/ 30655 h 149230"/>
                <a:gd name="connsiteX1" fmla="*/ 40976 w 122886"/>
                <a:gd name="connsiteY1" fmla="*/ 149230 h 149230"/>
                <a:gd name="connsiteX2" fmla="*/ 71666 w 122886"/>
                <a:gd name="connsiteY2" fmla="*/ 89943 h 149230"/>
                <a:gd name="connsiteX3" fmla="*/ 110928 w 122886"/>
                <a:gd name="connsiteY3" fmla="*/ 130816 h 149230"/>
                <a:gd name="connsiteX4" fmla="*/ 109968 w 122886"/>
                <a:gd name="connsiteY4" fmla="*/ 0 h 149230"/>
                <a:gd name="connsiteX5" fmla="*/ 0 w 122886"/>
                <a:gd name="connsiteY5" fmla="*/ 30655 h 14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886" h="149230">
                  <a:moveTo>
                    <a:pt x="0" y="30655"/>
                  </a:moveTo>
                  <a:cubicBezTo>
                    <a:pt x="0" y="30655"/>
                    <a:pt x="44680" y="82948"/>
                    <a:pt x="40976" y="149230"/>
                  </a:cubicBezTo>
                  <a:cubicBezTo>
                    <a:pt x="40976" y="149230"/>
                    <a:pt x="65494" y="115317"/>
                    <a:pt x="71666" y="89943"/>
                  </a:cubicBezTo>
                  <a:cubicBezTo>
                    <a:pt x="71666" y="89943"/>
                    <a:pt x="96218" y="101361"/>
                    <a:pt x="110928" y="130816"/>
                  </a:cubicBezTo>
                  <a:cubicBezTo>
                    <a:pt x="110928" y="130816"/>
                    <a:pt x="138463" y="60625"/>
                    <a:pt x="109968" y="0"/>
                  </a:cubicBezTo>
                  <a:lnTo>
                    <a:pt x="0" y="30655"/>
                  </a:lnTo>
                  <a:close/>
                </a:path>
              </a:pathLst>
            </a:custGeom>
            <a:solidFill>
              <a:srgbClr val="FEB546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BD1E868-D651-40A9-A93B-B9984FD09D25}"/>
                </a:ext>
              </a:extLst>
            </p:cNvPr>
            <p:cNvSpPr/>
            <p:nvPr/>
          </p:nvSpPr>
          <p:spPr>
            <a:xfrm>
              <a:off x="9975891" y="5874631"/>
              <a:ext cx="259356" cy="303672"/>
            </a:xfrm>
            <a:custGeom>
              <a:avLst/>
              <a:gdLst>
                <a:gd name="connsiteX0" fmla="*/ 55023 w 259356"/>
                <a:gd name="connsiteY0" fmla="*/ 0 h 303672"/>
                <a:gd name="connsiteX1" fmla="*/ 5371 w 259356"/>
                <a:gd name="connsiteY1" fmla="*/ 263176 h 303672"/>
                <a:gd name="connsiteX2" fmla="*/ 90033 w 259356"/>
                <a:gd name="connsiteY2" fmla="*/ 160100 h 303672"/>
                <a:gd name="connsiteX3" fmla="*/ 130530 w 259356"/>
                <a:gd name="connsiteY3" fmla="*/ 303672 h 303672"/>
                <a:gd name="connsiteX4" fmla="*/ 259357 w 259356"/>
                <a:gd name="connsiteY4" fmla="*/ 71083 h 303672"/>
                <a:gd name="connsiteX5" fmla="*/ 55023 w 259356"/>
                <a:gd name="connsiteY5" fmla="*/ 0 h 30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356" h="303672">
                  <a:moveTo>
                    <a:pt x="55023" y="0"/>
                  </a:moveTo>
                  <a:cubicBezTo>
                    <a:pt x="55023" y="0"/>
                    <a:pt x="-20415" y="101190"/>
                    <a:pt x="5371" y="263176"/>
                  </a:cubicBezTo>
                  <a:cubicBezTo>
                    <a:pt x="5371" y="263176"/>
                    <a:pt x="31157" y="196893"/>
                    <a:pt x="90033" y="160100"/>
                  </a:cubicBezTo>
                  <a:cubicBezTo>
                    <a:pt x="90033" y="160100"/>
                    <a:pt x="115819" y="266879"/>
                    <a:pt x="130530" y="303672"/>
                  </a:cubicBezTo>
                  <a:cubicBezTo>
                    <a:pt x="130530" y="303672"/>
                    <a:pt x="189371" y="88846"/>
                    <a:pt x="259357" y="71083"/>
                  </a:cubicBezTo>
                  <a:lnTo>
                    <a:pt x="55023" y="0"/>
                  </a:lnTo>
                  <a:close/>
                </a:path>
              </a:pathLst>
            </a:custGeom>
            <a:solidFill>
              <a:srgbClr val="02CCC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84" name="Graphic 54">
            <a:extLst>
              <a:ext uri="{FF2B5EF4-FFF2-40B4-BE49-F238E27FC236}">
                <a16:creationId xmlns:a16="http://schemas.microsoft.com/office/drawing/2014/main" id="{C16A0D47-E12E-4EA8-BFBD-F9D8981D1772}"/>
              </a:ext>
            </a:extLst>
          </p:cNvPr>
          <p:cNvGrpSpPr/>
          <p:nvPr/>
        </p:nvGrpSpPr>
        <p:grpSpPr>
          <a:xfrm>
            <a:off x="9368842" y="3143326"/>
            <a:ext cx="1023230" cy="1286328"/>
            <a:chOff x="7605146" y="1302137"/>
            <a:chExt cx="1305396" cy="1628697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AC6BE37-9BDE-45C2-9F95-5EB2E0228781}"/>
                </a:ext>
              </a:extLst>
            </p:cNvPr>
            <p:cNvSpPr/>
            <p:nvPr/>
          </p:nvSpPr>
          <p:spPr>
            <a:xfrm>
              <a:off x="8166875" y="1669217"/>
              <a:ext cx="743667" cy="263846"/>
            </a:xfrm>
            <a:custGeom>
              <a:avLst/>
              <a:gdLst>
                <a:gd name="connsiteX0" fmla="*/ 33913 w 743667"/>
                <a:gd name="connsiteY0" fmla="*/ 146369 h 263846"/>
                <a:gd name="connsiteX1" fmla="*/ 560367 w 743667"/>
                <a:gd name="connsiteY1" fmla="*/ 71651 h 263846"/>
                <a:gd name="connsiteX2" fmla="*/ 564105 w 743667"/>
                <a:gd name="connsiteY2" fmla="*/ 69834 h 263846"/>
                <a:gd name="connsiteX3" fmla="*/ 601893 w 743667"/>
                <a:gd name="connsiteY3" fmla="*/ 43396 h 263846"/>
                <a:gd name="connsiteX4" fmla="*/ 668518 w 743667"/>
                <a:gd name="connsiteY4" fmla="*/ 54 h 263846"/>
                <a:gd name="connsiteX5" fmla="*/ 647807 w 743667"/>
                <a:gd name="connsiteY5" fmla="*/ 42299 h 263846"/>
                <a:gd name="connsiteX6" fmla="*/ 650618 w 743667"/>
                <a:gd name="connsiteY6" fmla="*/ 48025 h 263846"/>
                <a:gd name="connsiteX7" fmla="*/ 743647 w 743667"/>
                <a:gd name="connsiteY7" fmla="*/ 57592 h 263846"/>
                <a:gd name="connsiteX8" fmla="*/ 680314 w 743667"/>
                <a:gd name="connsiteY8" fmla="*/ 69182 h 263846"/>
                <a:gd name="connsiteX9" fmla="*/ 739190 w 743667"/>
                <a:gd name="connsiteY9" fmla="*/ 82247 h 263846"/>
                <a:gd name="connsiteX10" fmla="*/ 682885 w 743667"/>
                <a:gd name="connsiteY10" fmla="*/ 91368 h 263846"/>
                <a:gd name="connsiteX11" fmla="*/ 737715 w 743667"/>
                <a:gd name="connsiteY11" fmla="*/ 106010 h 263846"/>
                <a:gd name="connsiteX12" fmla="*/ 680622 w 743667"/>
                <a:gd name="connsiteY12" fmla="*/ 113108 h 263846"/>
                <a:gd name="connsiteX13" fmla="*/ 717141 w 743667"/>
                <a:gd name="connsiteY13" fmla="*/ 133888 h 263846"/>
                <a:gd name="connsiteX14" fmla="*/ 628536 w 743667"/>
                <a:gd name="connsiteY14" fmla="*/ 131007 h 263846"/>
                <a:gd name="connsiteX15" fmla="*/ 594691 w 743667"/>
                <a:gd name="connsiteY15" fmla="*/ 127681 h 263846"/>
                <a:gd name="connsiteX16" fmla="*/ 570380 w 743667"/>
                <a:gd name="connsiteY16" fmla="*/ 138859 h 263846"/>
                <a:gd name="connsiteX17" fmla="*/ 0 w 743667"/>
                <a:gd name="connsiteY17" fmla="*/ 263846 h 263846"/>
                <a:gd name="connsiteX18" fmla="*/ 33913 w 743667"/>
                <a:gd name="connsiteY18" fmla="*/ 146369 h 26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667" h="263846">
                  <a:moveTo>
                    <a:pt x="33913" y="146369"/>
                  </a:moveTo>
                  <a:cubicBezTo>
                    <a:pt x="126736" y="172807"/>
                    <a:pt x="453314" y="97643"/>
                    <a:pt x="560367" y="71651"/>
                  </a:cubicBezTo>
                  <a:lnTo>
                    <a:pt x="564105" y="69834"/>
                  </a:lnTo>
                  <a:lnTo>
                    <a:pt x="601893" y="43396"/>
                  </a:lnTo>
                  <a:cubicBezTo>
                    <a:pt x="633165" y="22685"/>
                    <a:pt x="665260" y="-1284"/>
                    <a:pt x="668518" y="54"/>
                  </a:cubicBezTo>
                  <a:cubicBezTo>
                    <a:pt x="673113" y="1939"/>
                    <a:pt x="673250" y="6260"/>
                    <a:pt x="647807" y="42299"/>
                  </a:cubicBezTo>
                  <a:cubicBezTo>
                    <a:pt x="646161" y="44631"/>
                    <a:pt x="647738" y="47922"/>
                    <a:pt x="650618" y="48025"/>
                  </a:cubicBezTo>
                  <a:cubicBezTo>
                    <a:pt x="672804" y="48848"/>
                    <a:pt x="742550" y="51866"/>
                    <a:pt x="743647" y="57592"/>
                  </a:cubicBezTo>
                  <a:cubicBezTo>
                    <a:pt x="744950" y="64382"/>
                    <a:pt x="682542" y="63181"/>
                    <a:pt x="680314" y="69182"/>
                  </a:cubicBezTo>
                  <a:cubicBezTo>
                    <a:pt x="678085" y="75183"/>
                    <a:pt x="738984" y="74806"/>
                    <a:pt x="739190" y="82247"/>
                  </a:cubicBezTo>
                  <a:cubicBezTo>
                    <a:pt x="739430" y="89722"/>
                    <a:pt x="683880" y="88213"/>
                    <a:pt x="682885" y="91368"/>
                  </a:cubicBezTo>
                  <a:cubicBezTo>
                    <a:pt x="681891" y="94557"/>
                    <a:pt x="734972" y="101689"/>
                    <a:pt x="737715" y="106010"/>
                  </a:cubicBezTo>
                  <a:cubicBezTo>
                    <a:pt x="740493" y="110330"/>
                    <a:pt x="682920" y="109610"/>
                    <a:pt x="680622" y="113108"/>
                  </a:cubicBezTo>
                  <a:cubicBezTo>
                    <a:pt x="678325" y="116605"/>
                    <a:pt x="717930" y="130356"/>
                    <a:pt x="717141" y="133888"/>
                  </a:cubicBezTo>
                  <a:cubicBezTo>
                    <a:pt x="716353" y="137419"/>
                    <a:pt x="726434" y="136391"/>
                    <a:pt x="628536" y="131007"/>
                  </a:cubicBezTo>
                  <a:cubicBezTo>
                    <a:pt x="628536" y="131007"/>
                    <a:pt x="604053" y="129018"/>
                    <a:pt x="594691" y="127681"/>
                  </a:cubicBezTo>
                  <a:lnTo>
                    <a:pt x="570380" y="138859"/>
                  </a:lnTo>
                  <a:cubicBezTo>
                    <a:pt x="373109" y="253251"/>
                    <a:pt x="0" y="263846"/>
                    <a:pt x="0" y="263846"/>
                  </a:cubicBezTo>
                  <a:lnTo>
                    <a:pt x="33913" y="146369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186" name="Graphic 54">
              <a:extLst>
                <a:ext uri="{FF2B5EF4-FFF2-40B4-BE49-F238E27FC236}">
                  <a16:creationId xmlns:a16="http://schemas.microsoft.com/office/drawing/2014/main" id="{F8428F47-3EFA-4D41-8445-62E326C2BDCF}"/>
                </a:ext>
              </a:extLst>
            </p:cNvPr>
            <p:cNvGrpSpPr/>
            <p:nvPr/>
          </p:nvGrpSpPr>
          <p:grpSpPr>
            <a:xfrm>
              <a:off x="7605146" y="1302137"/>
              <a:ext cx="986372" cy="1628697"/>
              <a:chOff x="7605146" y="1302137"/>
              <a:chExt cx="986372" cy="1628697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2FA22C87-6866-452B-9872-BE1E64780A64}"/>
                  </a:ext>
                </a:extLst>
              </p:cNvPr>
              <p:cNvSpPr/>
              <p:nvPr/>
            </p:nvSpPr>
            <p:spPr>
              <a:xfrm>
                <a:off x="7758900" y="1302137"/>
                <a:ext cx="481319" cy="466226"/>
              </a:xfrm>
              <a:custGeom>
                <a:avLst/>
                <a:gdLst>
                  <a:gd name="connsiteX0" fmla="*/ 204636 w 481319"/>
                  <a:gd name="connsiteY0" fmla="*/ 442538 h 466226"/>
                  <a:gd name="connsiteX1" fmla="*/ 130844 w 481319"/>
                  <a:gd name="connsiteY1" fmla="*/ 455705 h 466226"/>
                  <a:gd name="connsiteX2" fmla="*/ 55989 w 481319"/>
                  <a:gd name="connsiteY2" fmla="*/ 401493 h 466226"/>
                  <a:gd name="connsiteX3" fmla="*/ 20876 w 481319"/>
                  <a:gd name="connsiteY3" fmla="*/ 303149 h 466226"/>
                  <a:gd name="connsiteX4" fmla="*/ 25573 w 481319"/>
                  <a:gd name="connsiteY4" fmla="*/ 205217 h 466226"/>
                  <a:gd name="connsiteX5" fmla="*/ 58663 w 481319"/>
                  <a:gd name="connsiteY5" fmla="*/ 123127 h 466226"/>
                  <a:gd name="connsiteX6" fmla="*/ 165751 w 481319"/>
                  <a:gd name="connsiteY6" fmla="*/ 46146 h 466226"/>
                  <a:gd name="connsiteX7" fmla="*/ 303460 w 481319"/>
                  <a:gd name="connsiteY7" fmla="*/ 16553 h 466226"/>
                  <a:gd name="connsiteX8" fmla="*/ 397826 w 481319"/>
                  <a:gd name="connsiteY8" fmla="*/ 71143 h 466226"/>
                  <a:gd name="connsiteX9" fmla="*/ 442608 w 481319"/>
                  <a:gd name="connsiteY9" fmla="*/ 181557 h 466226"/>
                  <a:gd name="connsiteX10" fmla="*/ 465754 w 481319"/>
                  <a:gd name="connsiteY10" fmla="*/ 333941 h 466226"/>
                  <a:gd name="connsiteX11" fmla="*/ 374371 w 481319"/>
                  <a:gd name="connsiteY11" fmla="*/ 423404 h 466226"/>
                  <a:gd name="connsiteX12" fmla="*/ 204636 w 481319"/>
                  <a:gd name="connsiteY12" fmla="*/ 442538 h 46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1319" h="466226">
                    <a:moveTo>
                      <a:pt x="204636" y="442538"/>
                    </a:moveTo>
                    <a:cubicBezTo>
                      <a:pt x="204636" y="442538"/>
                      <a:pt x="159304" y="485503"/>
                      <a:pt x="130844" y="455705"/>
                    </a:cubicBezTo>
                    <a:cubicBezTo>
                      <a:pt x="130844" y="455705"/>
                      <a:pt x="49165" y="473399"/>
                      <a:pt x="55989" y="401493"/>
                    </a:cubicBezTo>
                    <a:cubicBezTo>
                      <a:pt x="55989" y="401493"/>
                      <a:pt x="336" y="367820"/>
                      <a:pt x="20876" y="303149"/>
                    </a:cubicBezTo>
                    <a:cubicBezTo>
                      <a:pt x="20876" y="303149"/>
                      <a:pt x="-29085" y="257681"/>
                      <a:pt x="25573" y="205217"/>
                    </a:cubicBezTo>
                    <a:cubicBezTo>
                      <a:pt x="25573" y="205217"/>
                      <a:pt x="-10397" y="143838"/>
                      <a:pt x="58663" y="123127"/>
                    </a:cubicBezTo>
                    <a:cubicBezTo>
                      <a:pt x="58663" y="123127"/>
                      <a:pt x="67579" y="18062"/>
                      <a:pt x="165751" y="46146"/>
                    </a:cubicBezTo>
                    <a:cubicBezTo>
                      <a:pt x="165751" y="46146"/>
                      <a:pt x="239749" y="-33579"/>
                      <a:pt x="303460" y="16553"/>
                    </a:cubicBezTo>
                    <a:cubicBezTo>
                      <a:pt x="303460" y="16553"/>
                      <a:pt x="370016" y="-5358"/>
                      <a:pt x="397826" y="71143"/>
                    </a:cubicBezTo>
                    <a:cubicBezTo>
                      <a:pt x="397826" y="71143"/>
                      <a:pt x="468429" y="94837"/>
                      <a:pt x="442608" y="181557"/>
                    </a:cubicBezTo>
                    <a:cubicBezTo>
                      <a:pt x="442608" y="181557"/>
                      <a:pt x="511223" y="257269"/>
                      <a:pt x="465754" y="333941"/>
                    </a:cubicBezTo>
                    <a:cubicBezTo>
                      <a:pt x="465754" y="333941"/>
                      <a:pt x="489791" y="436537"/>
                      <a:pt x="374371" y="423404"/>
                    </a:cubicBezTo>
                    <a:cubicBezTo>
                      <a:pt x="258917" y="410202"/>
                      <a:pt x="204636" y="442538"/>
                      <a:pt x="204636" y="442538"/>
                    </a:cubicBezTo>
                    <a:close/>
                  </a:path>
                </a:pathLst>
              </a:custGeom>
              <a:solidFill>
                <a:srgbClr val="FEB546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3BAF14D-C304-4812-A85F-F5E6C0261872}"/>
                  </a:ext>
                </a:extLst>
              </p:cNvPr>
              <p:cNvSpPr/>
              <p:nvPr/>
            </p:nvSpPr>
            <p:spPr>
              <a:xfrm>
                <a:off x="8018013" y="1793780"/>
                <a:ext cx="272943" cy="186699"/>
              </a:xfrm>
              <a:custGeom>
                <a:avLst/>
                <a:gdLst>
                  <a:gd name="connsiteX0" fmla="*/ 268706 w 272943"/>
                  <a:gd name="connsiteY0" fmla="*/ 162361 h 186699"/>
                  <a:gd name="connsiteX1" fmla="*/ 46815 w 272943"/>
                  <a:gd name="connsiteY1" fmla="*/ 177586 h 186699"/>
                  <a:gd name="connsiteX2" fmla="*/ 14857 w 272943"/>
                  <a:gd name="connsiteY2" fmla="*/ 136164 h 186699"/>
                  <a:gd name="connsiteX3" fmla="*/ 20103 w 272943"/>
                  <a:gd name="connsiteY3" fmla="*/ 19338 h 186699"/>
                  <a:gd name="connsiteX4" fmla="*/ 243434 w 272943"/>
                  <a:gd name="connsiteY4" fmla="*/ 649 h 186699"/>
                  <a:gd name="connsiteX5" fmla="*/ 268706 w 272943"/>
                  <a:gd name="connsiteY5" fmla="*/ 162361 h 18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43" h="186699">
                    <a:moveTo>
                      <a:pt x="268706" y="162361"/>
                    </a:moveTo>
                    <a:cubicBezTo>
                      <a:pt x="268706" y="162361"/>
                      <a:pt x="148039" y="204812"/>
                      <a:pt x="46815" y="177586"/>
                    </a:cubicBezTo>
                    <a:cubicBezTo>
                      <a:pt x="28059" y="172545"/>
                      <a:pt x="14651" y="155640"/>
                      <a:pt x="14857" y="136164"/>
                    </a:cubicBezTo>
                    <a:cubicBezTo>
                      <a:pt x="15097" y="115727"/>
                      <a:pt x="-21971" y="30859"/>
                      <a:pt x="20103" y="19338"/>
                    </a:cubicBezTo>
                    <a:cubicBezTo>
                      <a:pt x="110286" y="-5386"/>
                      <a:pt x="243434" y="649"/>
                      <a:pt x="243434" y="649"/>
                    </a:cubicBezTo>
                    <a:cubicBezTo>
                      <a:pt x="243434" y="649"/>
                      <a:pt x="286297" y="62577"/>
                      <a:pt x="268706" y="162361"/>
                    </a:cubicBezTo>
                    <a:close/>
                  </a:path>
                </a:pathLst>
              </a:custGeom>
              <a:solidFill>
                <a:srgbClr val="FF5B7E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1B8178B0-0A7C-427D-9B2E-9180A37E5698}"/>
                  </a:ext>
                </a:extLst>
              </p:cNvPr>
              <p:cNvSpPr/>
              <p:nvPr/>
            </p:nvSpPr>
            <p:spPr>
              <a:xfrm>
                <a:off x="7716173" y="1786406"/>
                <a:ext cx="465517" cy="625072"/>
              </a:xfrm>
              <a:custGeom>
                <a:avLst/>
                <a:gdLst>
                  <a:gd name="connsiteX0" fmla="*/ 242116 w 465517"/>
                  <a:gd name="connsiteY0" fmla="*/ 0 h 625072"/>
                  <a:gd name="connsiteX1" fmla="*/ 106568 w 465517"/>
                  <a:gd name="connsiteY1" fmla="*/ 58225 h 625072"/>
                  <a:gd name="connsiteX2" fmla="*/ 3286 w 465517"/>
                  <a:gd name="connsiteY2" fmla="*/ 625073 h 625072"/>
                  <a:gd name="connsiteX3" fmla="*/ 427762 w 465517"/>
                  <a:gd name="connsiteY3" fmla="*/ 564276 h 625072"/>
                  <a:gd name="connsiteX4" fmla="*/ 464281 w 465517"/>
                  <a:gd name="connsiteY4" fmla="*/ 104482 h 625072"/>
                  <a:gd name="connsiteX5" fmla="*/ 342723 w 465517"/>
                  <a:gd name="connsiteY5" fmla="*/ 5795 h 625072"/>
                  <a:gd name="connsiteX6" fmla="*/ 242116 w 465517"/>
                  <a:gd name="connsiteY6" fmla="*/ 0 h 625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517" h="625072">
                    <a:moveTo>
                      <a:pt x="242116" y="0"/>
                    </a:moveTo>
                    <a:cubicBezTo>
                      <a:pt x="242116" y="0"/>
                      <a:pt x="141646" y="17865"/>
                      <a:pt x="106568" y="58225"/>
                    </a:cubicBezTo>
                    <a:cubicBezTo>
                      <a:pt x="71489" y="98550"/>
                      <a:pt x="-18213" y="545177"/>
                      <a:pt x="3286" y="625073"/>
                    </a:cubicBezTo>
                    <a:lnTo>
                      <a:pt x="427762" y="564276"/>
                    </a:lnTo>
                    <a:cubicBezTo>
                      <a:pt x="427762" y="564276"/>
                      <a:pt x="473540" y="207420"/>
                      <a:pt x="464281" y="104482"/>
                    </a:cubicBezTo>
                    <a:cubicBezTo>
                      <a:pt x="455023" y="1543"/>
                      <a:pt x="342723" y="5795"/>
                      <a:pt x="342723" y="5795"/>
                    </a:cubicBezTo>
                    <a:lnTo>
                      <a:pt x="242116" y="0"/>
                    </a:lnTo>
                    <a:close/>
                  </a:path>
                </a:pathLst>
              </a:custGeom>
              <a:solidFill>
                <a:srgbClr val="FF5B7E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7736176A-F1DE-4322-976A-17D8B17C108B}"/>
                  </a:ext>
                </a:extLst>
              </p:cNvPr>
              <p:cNvSpPr/>
              <p:nvPr/>
            </p:nvSpPr>
            <p:spPr>
              <a:xfrm>
                <a:off x="8180111" y="1887150"/>
                <a:ext cx="2651" cy="91314"/>
              </a:xfrm>
              <a:custGeom>
                <a:avLst/>
                <a:gdLst>
                  <a:gd name="connsiteX0" fmla="*/ 0 w 2651"/>
                  <a:gd name="connsiteY0" fmla="*/ 91314 h 91314"/>
                  <a:gd name="connsiteX1" fmla="*/ 0 w 2651"/>
                  <a:gd name="connsiteY1" fmla="*/ 0 h 91314"/>
                  <a:gd name="connsiteX2" fmla="*/ 0 w 2651"/>
                  <a:gd name="connsiteY2" fmla="*/ 91314 h 9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1" h="91314">
                    <a:moveTo>
                      <a:pt x="0" y="91314"/>
                    </a:moveTo>
                    <a:cubicBezTo>
                      <a:pt x="1577" y="37239"/>
                      <a:pt x="0" y="0"/>
                      <a:pt x="0" y="0"/>
                    </a:cubicBezTo>
                    <a:cubicBezTo>
                      <a:pt x="5966" y="37136"/>
                      <a:pt x="0" y="91314"/>
                      <a:pt x="0" y="91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FB4E208-CD44-461D-9915-10C07B167225}"/>
                  </a:ext>
                </a:extLst>
              </p:cNvPr>
              <p:cNvSpPr/>
              <p:nvPr/>
            </p:nvSpPr>
            <p:spPr>
              <a:xfrm>
                <a:off x="7809402" y="1957581"/>
                <a:ext cx="83338" cy="171278"/>
              </a:xfrm>
              <a:custGeom>
                <a:avLst/>
                <a:gdLst>
                  <a:gd name="connsiteX0" fmla="*/ 0 w 83338"/>
                  <a:gd name="connsiteY0" fmla="*/ 162569 h 171278"/>
                  <a:gd name="connsiteX1" fmla="*/ 40016 w 83338"/>
                  <a:gd name="connsiteY1" fmla="*/ 171279 h 171278"/>
                  <a:gd name="connsiteX2" fmla="*/ 83222 w 83338"/>
                  <a:gd name="connsiteY2" fmla="*/ 0 h 171278"/>
                  <a:gd name="connsiteX3" fmla="*/ 0 w 83338"/>
                  <a:gd name="connsiteY3" fmla="*/ 162569 h 17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338" h="171278">
                    <a:moveTo>
                      <a:pt x="0" y="162569"/>
                    </a:moveTo>
                    <a:cubicBezTo>
                      <a:pt x="0" y="162569"/>
                      <a:pt x="17831" y="171279"/>
                      <a:pt x="40016" y="171279"/>
                    </a:cubicBezTo>
                    <a:cubicBezTo>
                      <a:pt x="58910" y="141343"/>
                      <a:pt x="85314" y="65425"/>
                      <a:pt x="83222" y="0"/>
                    </a:cubicBezTo>
                    <a:cubicBezTo>
                      <a:pt x="42794" y="66763"/>
                      <a:pt x="0" y="162569"/>
                      <a:pt x="0" y="162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0BCDE40-095D-45B0-86AA-587DF768D24D}"/>
                  </a:ext>
                </a:extLst>
              </p:cNvPr>
              <p:cNvSpPr/>
              <p:nvPr/>
            </p:nvSpPr>
            <p:spPr>
              <a:xfrm>
                <a:off x="8425179" y="2774266"/>
                <a:ext cx="166339" cy="115809"/>
              </a:xfrm>
              <a:custGeom>
                <a:avLst/>
                <a:gdLst>
                  <a:gd name="connsiteX0" fmla="*/ 18210 w 166339"/>
                  <a:gd name="connsiteY0" fmla="*/ 0 h 115809"/>
                  <a:gd name="connsiteX1" fmla="*/ 380 w 166339"/>
                  <a:gd name="connsiteY1" fmla="*/ 61962 h 115809"/>
                  <a:gd name="connsiteX2" fmla="*/ 6998 w 166339"/>
                  <a:gd name="connsiteY2" fmla="*/ 73861 h 115809"/>
                  <a:gd name="connsiteX3" fmla="*/ 152319 w 166339"/>
                  <a:gd name="connsiteY3" fmla="*/ 115352 h 115809"/>
                  <a:gd name="connsiteX4" fmla="*/ 163532 w 166339"/>
                  <a:gd name="connsiteY4" fmla="*/ 97624 h 115809"/>
                  <a:gd name="connsiteX5" fmla="*/ 90357 w 166339"/>
                  <a:gd name="connsiteY5" fmla="*/ 14127 h 115809"/>
                  <a:gd name="connsiteX6" fmla="*/ 18210 w 166339"/>
                  <a:gd name="connsiteY6" fmla="*/ 0 h 11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339" h="115809">
                    <a:moveTo>
                      <a:pt x="18210" y="0"/>
                    </a:moveTo>
                    <a:lnTo>
                      <a:pt x="380" y="61962"/>
                    </a:lnTo>
                    <a:cubicBezTo>
                      <a:pt x="-1095" y="67071"/>
                      <a:pt x="1854" y="72420"/>
                      <a:pt x="6998" y="73861"/>
                    </a:cubicBezTo>
                    <a:lnTo>
                      <a:pt x="152319" y="115352"/>
                    </a:lnTo>
                    <a:cubicBezTo>
                      <a:pt x="162846" y="118369"/>
                      <a:pt x="170801" y="105785"/>
                      <a:pt x="163532" y="97624"/>
                    </a:cubicBezTo>
                    <a:lnTo>
                      <a:pt x="90357" y="14127"/>
                    </a:lnTo>
                    <a:cubicBezTo>
                      <a:pt x="90357" y="14127"/>
                      <a:pt x="58227" y="36656"/>
                      <a:pt x="18210" y="0"/>
                    </a:cubicBezTo>
                    <a:close/>
                  </a:path>
                </a:pathLst>
              </a:custGeom>
              <a:solidFill>
                <a:srgbClr val="4188E4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150B1F7C-87AC-41DB-ABF2-9E781C1CBC03}"/>
                  </a:ext>
                </a:extLst>
              </p:cNvPr>
              <p:cNvSpPr/>
              <p:nvPr/>
            </p:nvSpPr>
            <p:spPr>
              <a:xfrm>
                <a:off x="8137646" y="2282085"/>
                <a:ext cx="445002" cy="528147"/>
              </a:xfrm>
              <a:custGeom>
                <a:avLst/>
                <a:gdLst>
                  <a:gd name="connsiteX0" fmla="*/ 40682 w 445002"/>
                  <a:gd name="connsiteY0" fmla="*/ 78404 h 528147"/>
                  <a:gd name="connsiteX1" fmla="*/ 366266 w 445002"/>
                  <a:gd name="connsiteY1" fmla="*/ 120 h 528147"/>
                  <a:gd name="connsiteX2" fmla="*/ 390337 w 445002"/>
                  <a:gd name="connsiteY2" fmla="*/ 523968 h 528147"/>
                  <a:gd name="connsiteX3" fmla="*/ 298989 w 445002"/>
                  <a:gd name="connsiteY3" fmla="*/ 502811 h 528147"/>
                  <a:gd name="connsiteX4" fmla="*/ 301355 w 445002"/>
                  <a:gd name="connsiteY4" fmla="*/ 243270 h 528147"/>
                  <a:gd name="connsiteX5" fmla="*/ 25423 w 445002"/>
                  <a:gd name="connsiteY5" fmla="*/ 330675 h 528147"/>
                  <a:gd name="connsiteX6" fmla="*/ 40682 w 445002"/>
                  <a:gd name="connsiteY6" fmla="*/ 78404 h 52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5002" h="528147">
                    <a:moveTo>
                      <a:pt x="40682" y="78404"/>
                    </a:moveTo>
                    <a:cubicBezTo>
                      <a:pt x="40682" y="78404"/>
                      <a:pt x="332216" y="-3549"/>
                      <a:pt x="366266" y="120"/>
                    </a:cubicBezTo>
                    <a:cubicBezTo>
                      <a:pt x="404122" y="4200"/>
                      <a:pt x="508398" y="68254"/>
                      <a:pt x="390337" y="523968"/>
                    </a:cubicBezTo>
                    <a:cubicBezTo>
                      <a:pt x="390337" y="523968"/>
                      <a:pt x="333587" y="542107"/>
                      <a:pt x="298989" y="502811"/>
                    </a:cubicBezTo>
                    <a:lnTo>
                      <a:pt x="301355" y="243270"/>
                    </a:lnTo>
                    <a:cubicBezTo>
                      <a:pt x="301355" y="243270"/>
                      <a:pt x="90506" y="358827"/>
                      <a:pt x="25423" y="330675"/>
                    </a:cubicBezTo>
                    <a:cubicBezTo>
                      <a:pt x="-39625" y="302523"/>
                      <a:pt x="40682" y="78404"/>
                      <a:pt x="40682" y="78404"/>
                    </a:cubicBezTo>
                    <a:close/>
                  </a:path>
                </a:pathLst>
              </a:custGeom>
              <a:solidFill>
                <a:srgbClr val="282828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169A2D90-6007-4519-B0F2-2DDAB6D41AF1}"/>
                  </a:ext>
                </a:extLst>
              </p:cNvPr>
              <p:cNvSpPr/>
              <p:nvPr/>
            </p:nvSpPr>
            <p:spPr>
              <a:xfrm>
                <a:off x="7934390" y="2772655"/>
                <a:ext cx="141978" cy="158179"/>
              </a:xfrm>
              <a:custGeom>
                <a:avLst/>
                <a:gdLst>
                  <a:gd name="connsiteX0" fmla="*/ 40873 w 141978"/>
                  <a:gd name="connsiteY0" fmla="*/ 0 h 158179"/>
                  <a:gd name="connsiteX1" fmla="*/ 1954 w 141978"/>
                  <a:gd name="connsiteY1" fmla="*/ 51435 h 158179"/>
                  <a:gd name="connsiteX2" fmla="*/ 3840 w 141978"/>
                  <a:gd name="connsiteY2" fmla="*/ 64945 h 158179"/>
                  <a:gd name="connsiteX3" fmla="*/ 124404 w 141978"/>
                  <a:gd name="connsiteY3" fmla="*/ 155917 h 158179"/>
                  <a:gd name="connsiteX4" fmla="*/ 141240 w 141978"/>
                  <a:gd name="connsiteY4" fmla="*/ 143401 h 158179"/>
                  <a:gd name="connsiteX5" fmla="*/ 103041 w 141978"/>
                  <a:gd name="connsiteY5" fmla="*/ 39125 h 158179"/>
                  <a:gd name="connsiteX6" fmla="*/ 40873 w 141978"/>
                  <a:gd name="connsiteY6" fmla="*/ 0 h 15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978" h="158179">
                    <a:moveTo>
                      <a:pt x="40873" y="0"/>
                    </a:moveTo>
                    <a:lnTo>
                      <a:pt x="1954" y="51435"/>
                    </a:lnTo>
                    <a:cubicBezTo>
                      <a:pt x="-1269" y="55687"/>
                      <a:pt x="-412" y="61722"/>
                      <a:pt x="3840" y="64945"/>
                    </a:cubicBezTo>
                    <a:lnTo>
                      <a:pt x="124404" y="155917"/>
                    </a:lnTo>
                    <a:cubicBezTo>
                      <a:pt x="133113" y="162500"/>
                      <a:pt x="145081" y="153619"/>
                      <a:pt x="141240" y="143401"/>
                    </a:cubicBezTo>
                    <a:lnTo>
                      <a:pt x="103041" y="39125"/>
                    </a:lnTo>
                    <a:cubicBezTo>
                      <a:pt x="103041" y="39125"/>
                      <a:pt x="64979" y="48623"/>
                      <a:pt x="40873" y="0"/>
                    </a:cubicBezTo>
                    <a:close/>
                  </a:path>
                </a:pathLst>
              </a:custGeom>
              <a:solidFill>
                <a:srgbClr val="4188E4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FB6E2E8-0A9F-42C9-8CBD-72D9033EB28D}"/>
                  </a:ext>
                </a:extLst>
              </p:cNvPr>
              <p:cNvSpPr/>
              <p:nvPr/>
            </p:nvSpPr>
            <p:spPr>
              <a:xfrm>
                <a:off x="7730047" y="2316057"/>
                <a:ext cx="510240" cy="507199"/>
              </a:xfrm>
              <a:custGeom>
                <a:avLst/>
                <a:gdLst>
                  <a:gd name="connsiteX0" fmla="*/ 7 w 510240"/>
                  <a:gd name="connsiteY0" fmla="*/ 93878 h 507199"/>
                  <a:gd name="connsiteX1" fmla="*/ 297027 w 510240"/>
                  <a:gd name="connsiteY1" fmla="*/ 279867 h 507199"/>
                  <a:gd name="connsiteX2" fmla="*/ 236540 w 510240"/>
                  <a:gd name="connsiteY2" fmla="*/ 467639 h 507199"/>
                  <a:gd name="connsiteX3" fmla="*/ 310058 w 510240"/>
                  <a:gd name="connsiteY3" fmla="*/ 506763 h 507199"/>
                  <a:gd name="connsiteX4" fmla="*/ 458328 w 510240"/>
                  <a:gd name="connsiteY4" fmla="*/ 27561 h 507199"/>
                  <a:gd name="connsiteX5" fmla="*/ 374934 w 510240"/>
                  <a:gd name="connsiteY5" fmla="*/ 129 h 507199"/>
                  <a:gd name="connsiteX6" fmla="*/ 7 w 510240"/>
                  <a:gd name="connsiteY6" fmla="*/ 93878 h 50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40" h="507199">
                    <a:moveTo>
                      <a:pt x="7" y="93878"/>
                    </a:moveTo>
                    <a:cubicBezTo>
                      <a:pt x="7" y="93878"/>
                      <a:pt x="-5685" y="392543"/>
                      <a:pt x="297027" y="279867"/>
                    </a:cubicBezTo>
                    <a:lnTo>
                      <a:pt x="236540" y="467639"/>
                    </a:lnTo>
                    <a:cubicBezTo>
                      <a:pt x="236540" y="467639"/>
                      <a:pt x="279848" y="512044"/>
                      <a:pt x="310058" y="506763"/>
                    </a:cubicBezTo>
                    <a:cubicBezTo>
                      <a:pt x="337901" y="501894"/>
                      <a:pt x="625492" y="151588"/>
                      <a:pt x="458328" y="27561"/>
                    </a:cubicBezTo>
                    <a:cubicBezTo>
                      <a:pt x="434290" y="9730"/>
                      <a:pt x="404904" y="643"/>
                      <a:pt x="374934" y="129"/>
                    </a:cubicBezTo>
                    <a:cubicBezTo>
                      <a:pt x="299325" y="-1106"/>
                      <a:pt x="102706" y="4861"/>
                      <a:pt x="7" y="93878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C83D647C-2B77-47B5-9168-4CD4E0CF8560}"/>
                  </a:ext>
                </a:extLst>
              </p:cNvPr>
              <p:cNvSpPr/>
              <p:nvPr/>
            </p:nvSpPr>
            <p:spPr>
              <a:xfrm>
                <a:off x="7956815" y="1731130"/>
                <a:ext cx="117100" cy="118153"/>
              </a:xfrm>
              <a:custGeom>
                <a:avLst/>
                <a:gdLst>
                  <a:gd name="connsiteX0" fmla="*/ 2675 w 117100"/>
                  <a:gd name="connsiteY0" fmla="*/ 99338 h 118153"/>
                  <a:gd name="connsiteX1" fmla="*/ 2675 w 117100"/>
                  <a:gd name="connsiteY1" fmla="*/ 99338 h 118153"/>
                  <a:gd name="connsiteX2" fmla="*/ 0 w 117100"/>
                  <a:gd name="connsiteY2" fmla="*/ 1097 h 118153"/>
                  <a:gd name="connsiteX3" fmla="*/ 97384 w 117100"/>
                  <a:gd name="connsiteY3" fmla="*/ 0 h 118153"/>
                  <a:gd name="connsiteX4" fmla="*/ 117100 w 117100"/>
                  <a:gd name="connsiteY4" fmla="*/ 85759 h 118153"/>
                  <a:gd name="connsiteX5" fmla="*/ 2675 w 117100"/>
                  <a:gd name="connsiteY5" fmla="*/ 99338 h 11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100" h="118153">
                    <a:moveTo>
                      <a:pt x="2675" y="99338"/>
                    </a:moveTo>
                    <a:lnTo>
                      <a:pt x="2675" y="99338"/>
                    </a:lnTo>
                    <a:lnTo>
                      <a:pt x="0" y="1097"/>
                    </a:lnTo>
                    <a:lnTo>
                      <a:pt x="97384" y="0"/>
                    </a:lnTo>
                    <a:lnTo>
                      <a:pt x="117100" y="85759"/>
                    </a:lnTo>
                    <a:cubicBezTo>
                      <a:pt x="117135" y="85759"/>
                      <a:pt x="62236" y="148510"/>
                      <a:pt x="2675" y="99338"/>
                    </a:cubicBezTo>
                    <a:close/>
                  </a:path>
                </a:pathLst>
              </a:custGeom>
              <a:solidFill>
                <a:srgbClr val="FFC0BB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FF045E8-89D6-4E9C-840E-347CE4F9E99D}"/>
                  </a:ext>
                </a:extLst>
              </p:cNvPr>
              <p:cNvSpPr/>
              <p:nvPr/>
            </p:nvSpPr>
            <p:spPr>
              <a:xfrm>
                <a:off x="7956815" y="1731164"/>
                <a:ext cx="110585" cy="70005"/>
              </a:xfrm>
              <a:custGeom>
                <a:avLst/>
                <a:gdLst>
                  <a:gd name="connsiteX0" fmla="*/ 110585 w 110585"/>
                  <a:gd name="connsiteY0" fmla="*/ 57299 h 70005"/>
                  <a:gd name="connsiteX1" fmla="*/ 97384 w 110585"/>
                  <a:gd name="connsiteY1" fmla="*/ 0 h 70005"/>
                  <a:gd name="connsiteX2" fmla="*/ 0 w 110585"/>
                  <a:gd name="connsiteY2" fmla="*/ 1097 h 70005"/>
                  <a:gd name="connsiteX3" fmla="*/ 1303 w 110585"/>
                  <a:gd name="connsiteY3" fmla="*/ 49309 h 70005"/>
                  <a:gd name="connsiteX4" fmla="*/ 110585 w 110585"/>
                  <a:gd name="connsiteY4" fmla="*/ 57299 h 7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585" h="70005">
                    <a:moveTo>
                      <a:pt x="110585" y="57299"/>
                    </a:moveTo>
                    <a:lnTo>
                      <a:pt x="97384" y="0"/>
                    </a:lnTo>
                    <a:lnTo>
                      <a:pt x="0" y="1097"/>
                    </a:lnTo>
                    <a:lnTo>
                      <a:pt x="1303" y="49309"/>
                    </a:lnTo>
                    <a:cubicBezTo>
                      <a:pt x="22597" y="66111"/>
                      <a:pt x="59219" y="81885"/>
                      <a:pt x="110585" y="57299"/>
                    </a:cubicBezTo>
                    <a:close/>
                  </a:path>
                </a:pathLst>
              </a:custGeom>
              <a:solidFill>
                <a:srgbClr val="F9989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15A9383A-F1EC-4BA5-BDDF-E5F6B985868C}"/>
                  </a:ext>
                </a:extLst>
              </p:cNvPr>
              <p:cNvSpPr/>
              <p:nvPr/>
            </p:nvSpPr>
            <p:spPr>
              <a:xfrm>
                <a:off x="8144423" y="1578318"/>
                <a:ext cx="49602" cy="60896"/>
              </a:xfrm>
              <a:custGeom>
                <a:avLst/>
                <a:gdLst>
                  <a:gd name="connsiteX0" fmla="*/ 644 w 49602"/>
                  <a:gd name="connsiteY0" fmla="*/ 26042 h 60896"/>
                  <a:gd name="connsiteX1" fmla="*/ 19195 w 49602"/>
                  <a:gd name="connsiteY1" fmla="*/ 60572 h 60896"/>
                  <a:gd name="connsiteX2" fmla="*/ 48959 w 49602"/>
                  <a:gd name="connsiteY2" fmla="*/ 34855 h 60896"/>
                  <a:gd name="connsiteX3" fmla="*/ 30408 w 49602"/>
                  <a:gd name="connsiteY3" fmla="*/ 325 h 60896"/>
                  <a:gd name="connsiteX4" fmla="*/ 644 w 49602"/>
                  <a:gd name="connsiteY4" fmla="*/ 26042 h 6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02" h="60896">
                    <a:moveTo>
                      <a:pt x="644" y="26042"/>
                    </a:moveTo>
                    <a:cubicBezTo>
                      <a:pt x="-2442" y="42673"/>
                      <a:pt x="5856" y="58138"/>
                      <a:pt x="19195" y="60572"/>
                    </a:cubicBezTo>
                    <a:cubicBezTo>
                      <a:pt x="32534" y="63007"/>
                      <a:pt x="45873" y="51485"/>
                      <a:pt x="48959" y="34855"/>
                    </a:cubicBezTo>
                    <a:cubicBezTo>
                      <a:pt x="52045" y="18224"/>
                      <a:pt x="43747" y="2759"/>
                      <a:pt x="30408" y="325"/>
                    </a:cubicBezTo>
                    <a:cubicBezTo>
                      <a:pt x="17069" y="-2110"/>
                      <a:pt x="3730" y="9411"/>
                      <a:pt x="644" y="26042"/>
                    </a:cubicBezTo>
                    <a:close/>
                  </a:path>
                </a:pathLst>
              </a:custGeom>
              <a:solidFill>
                <a:srgbClr val="F9989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96BC8F6-9AA2-4C6E-8374-3067609F86AA}"/>
                  </a:ext>
                </a:extLst>
              </p:cNvPr>
              <p:cNvSpPr/>
              <p:nvPr/>
            </p:nvSpPr>
            <p:spPr>
              <a:xfrm>
                <a:off x="7868262" y="1471840"/>
                <a:ext cx="298609" cy="306383"/>
              </a:xfrm>
              <a:custGeom>
                <a:avLst/>
                <a:gdLst>
                  <a:gd name="connsiteX0" fmla="*/ 291001 w 298609"/>
                  <a:gd name="connsiteY0" fmla="*/ 223114 h 306383"/>
                  <a:gd name="connsiteX1" fmla="*/ 296316 w 298609"/>
                  <a:gd name="connsiteY1" fmla="*/ 200140 h 306383"/>
                  <a:gd name="connsiteX2" fmla="*/ 296968 w 298609"/>
                  <a:gd name="connsiteY2" fmla="*/ 138555 h 306383"/>
                  <a:gd name="connsiteX3" fmla="*/ 296213 w 298609"/>
                  <a:gd name="connsiteY3" fmla="*/ 126519 h 306383"/>
                  <a:gd name="connsiteX4" fmla="*/ 284966 w 298609"/>
                  <a:gd name="connsiteY4" fmla="*/ 77416 h 306383"/>
                  <a:gd name="connsiteX5" fmla="*/ 148458 w 298609"/>
                  <a:gd name="connsiteY5" fmla="*/ 1121 h 306383"/>
                  <a:gd name="connsiteX6" fmla="*/ 36569 w 298609"/>
                  <a:gd name="connsiteY6" fmla="*/ 157655 h 306383"/>
                  <a:gd name="connsiteX7" fmla="*/ 11160 w 298609"/>
                  <a:gd name="connsiteY7" fmla="*/ 160947 h 306383"/>
                  <a:gd name="connsiteX8" fmla="*/ 8657 w 298609"/>
                  <a:gd name="connsiteY8" fmla="*/ 210153 h 306383"/>
                  <a:gd name="connsiteX9" fmla="*/ 56252 w 298609"/>
                  <a:gd name="connsiteY9" fmla="*/ 223286 h 306383"/>
                  <a:gd name="connsiteX10" fmla="*/ 61258 w 298609"/>
                  <a:gd name="connsiteY10" fmla="*/ 218451 h 306383"/>
                  <a:gd name="connsiteX11" fmla="*/ 203870 w 298609"/>
                  <a:gd name="connsiteY11" fmla="*/ 303490 h 306383"/>
                  <a:gd name="connsiteX12" fmla="*/ 275331 w 298609"/>
                  <a:gd name="connsiteY12" fmla="*/ 254695 h 306383"/>
                  <a:gd name="connsiteX13" fmla="*/ 278828 w 298609"/>
                  <a:gd name="connsiteY13" fmla="*/ 249723 h 306383"/>
                  <a:gd name="connsiteX14" fmla="*/ 291001 w 298609"/>
                  <a:gd name="connsiteY14" fmla="*/ 223114 h 30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8609" h="306383">
                    <a:moveTo>
                      <a:pt x="291001" y="223114"/>
                    </a:moveTo>
                    <a:cubicBezTo>
                      <a:pt x="293470" y="215708"/>
                      <a:pt x="295253" y="208027"/>
                      <a:pt x="296316" y="200140"/>
                    </a:cubicBezTo>
                    <a:cubicBezTo>
                      <a:pt x="299574" y="178880"/>
                      <a:pt x="298956" y="157175"/>
                      <a:pt x="296968" y="138555"/>
                    </a:cubicBezTo>
                    <a:cubicBezTo>
                      <a:pt x="296522" y="134543"/>
                      <a:pt x="296350" y="130531"/>
                      <a:pt x="296213" y="126519"/>
                    </a:cubicBezTo>
                    <a:cubicBezTo>
                      <a:pt x="295733" y="110300"/>
                      <a:pt x="292201" y="93704"/>
                      <a:pt x="284966" y="77416"/>
                    </a:cubicBezTo>
                    <a:cubicBezTo>
                      <a:pt x="261683" y="24987"/>
                      <a:pt x="205516" y="-6457"/>
                      <a:pt x="148458" y="1121"/>
                    </a:cubicBezTo>
                    <a:cubicBezTo>
                      <a:pt x="71545" y="11339"/>
                      <a:pt x="21276" y="84000"/>
                      <a:pt x="36569" y="157655"/>
                    </a:cubicBezTo>
                    <a:cubicBezTo>
                      <a:pt x="27620" y="154877"/>
                      <a:pt x="18361" y="155734"/>
                      <a:pt x="11160" y="160947"/>
                    </a:cubicBezTo>
                    <a:cubicBezTo>
                      <a:pt x="-2693" y="170925"/>
                      <a:pt x="-3790" y="192939"/>
                      <a:pt x="8657" y="210153"/>
                    </a:cubicBezTo>
                    <a:cubicBezTo>
                      <a:pt x="21105" y="227366"/>
                      <a:pt x="42433" y="233230"/>
                      <a:pt x="56252" y="223286"/>
                    </a:cubicBezTo>
                    <a:cubicBezTo>
                      <a:pt x="58172" y="221914"/>
                      <a:pt x="59818" y="220268"/>
                      <a:pt x="61258" y="218451"/>
                    </a:cubicBezTo>
                    <a:cubicBezTo>
                      <a:pt x="80666" y="279796"/>
                      <a:pt x="142251" y="317412"/>
                      <a:pt x="203870" y="303490"/>
                    </a:cubicBezTo>
                    <a:cubicBezTo>
                      <a:pt x="234011" y="296666"/>
                      <a:pt x="258837" y="278733"/>
                      <a:pt x="275331" y="254695"/>
                    </a:cubicBezTo>
                    <a:cubicBezTo>
                      <a:pt x="276462" y="253255"/>
                      <a:pt x="277628" y="251609"/>
                      <a:pt x="278828" y="249723"/>
                    </a:cubicBezTo>
                    <a:cubicBezTo>
                      <a:pt x="284109" y="241459"/>
                      <a:pt x="288052" y="232441"/>
                      <a:pt x="291001" y="223114"/>
                    </a:cubicBezTo>
                    <a:close/>
                  </a:path>
                </a:pathLst>
              </a:custGeom>
              <a:solidFill>
                <a:srgbClr val="FFC0BB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426D7E1C-9A6D-4A03-AE74-7FFC4C270CC3}"/>
                  </a:ext>
                </a:extLst>
              </p:cNvPr>
              <p:cNvSpPr/>
              <p:nvPr/>
            </p:nvSpPr>
            <p:spPr>
              <a:xfrm>
                <a:off x="8061383" y="1595376"/>
                <a:ext cx="24667" cy="71734"/>
              </a:xfrm>
              <a:custGeom>
                <a:avLst/>
                <a:gdLst>
                  <a:gd name="connsiteX0" fmla="*/ 462 w 24667"/>
                  <a:gd name="connsiteY0" fmla="*/ 0 h 71734"/>
                  <a:gd name="connsiteX1" fmla="*/ 6943 w 24667"/>
                  <a:gd name="connsiteY1" fmla="*/ 20985 h 71734"/>
                  <a:gd name="connsiteX2" fmla="*/ 15995 w 24667"/>
                  <a:gd name="connsiteY2" fmla="*/ 38645 h 71734"/>
                  <a:gd name="connsiteX3" fmla="*/ 16750 w 24667"/>
                  <a:gd name="connsiteY3" fmla="*/ 39262 h 71734"/>
                  <a:gd name="connsiteX4" fmla="*/ 17676 w 24667"/>
                  <a:gd name="connsiteY4" fmla="*/ 40016 h 71734"/>
                  <a:gd name="connsiteX5" fmla="*/ 20350 w 24667"/>
                  <a:gd name="connsiteY5" fmla="*/ 42211 h 71734"/>
                  <a:gd name="connsiteX6" fmla="*/ 24054 w 24667"/>
                  <a:gd name="connsiteY6" fmla="*/ 48315 h 71734"/>
                  <a:gd name="connsiteX7" fmla="*/ 21722 w 24667"/>
                  <a:gd name="connsiteY7" fmla="*/ 61516 h 71734"/>
                  <a:gd name="connsiteX8" fmla="*/ 1114 w 24667"/>
                  <a:gd name="connsiteY8" fmla="*/ 71735 h 71734"/>
                  <a:gd name="connsiteX9" fmla="*/ 16647 w 24667"/>
                  <a:gd name="connsiteY9" fmla="*/ 58567 h 71734"/>
                  <a:gd name="connsiteX10" fmla="*/ 17264 w 24667"/>
                  <a:gd name="connsiteY10" fmla="*/ 50612 h 71734"/>
                  <a:gd name="connsiteX11" fmla="*/ 15104 w 24667"/>
                  <a:gd name="connsiteY11" fmla="*/ 47526 h 71734"/>
                  <a:gd name="connsiteX12" fmla="*/ 13492 w 24667"/>
                  <a:gd name="connsiteY12" fmla="*/ 46257 h 71734"/>
                  <a:gd name="connsiteX13" fmla="*/ 12258 w 24667"/>
                  <a:gd name="connsiteY13" fmla="*/ 45297 h 71734"/>
                  <a:gd name="connsiteX14" fmla="*/ 10852 w 24667"/>
                  <a:gd name="connsiteY14" fmla="*/ 44166 h 71734"/>
                  <a:gd name="connsiteX15" fmla="*/ 4268 w 24667"/>
                  <a:gd name="connsiteY15" fmla="*/ 33570 h 71734"/>
                  <a:gd name="connsiteX16" fmla="*/ 1251 w 24667"/>
                  <a:gd name="connsiteY16" fmla="*/ 22426 h 71734"/>
                  <a:gd name="connsiteX17" fmla="*/ 462 w 24667"/>
                  <a:gd name="connsiteY17" fmla="*/ 0 h 7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7" h="71734">
                    <a:moveTo>
                      <a:pt x="462" y="0"/>
                    </a:moveTo>
                    <a:cubicBezTo>
                      <a:pt x="2691" y="7167"/>
                      <a:pt x="4680" y="14196"/>
                      <a:pt x="6943" y="20985"/>
                    </a:cubicBezTo>
                    <a:cubicBezTo>
                      <a:pt x="9240" y="27603"/>
                      <a:pt x="11983" y="34633"/>
                      <a:pt x="15995" y="38645"/>
                    </a:cubicBezTo>
                    <a:lnTo>
                      <a:pt x="16750" y="39262"/>
                    </a:lnTo>
                    <a:cubicBezTo>
                      <a:pt x="17024" y="39502"/>
                      <a:pt x="17127" y="39639"/>
                      <a:pt x="17676" y="40016"/>
                    </a:cubicBezTo>
                    <a:cubicBezTo>
                      <a:pt x="18567" y="40737"/>
                      <a:pt x="19562" y="41285"/>
                      <a:pt x="20350" y="42211"/>
                    </a:cubicBezTo>
                    <a:cubicBezTo>
                      <a:pt x="21996" y="43857"/>
                      <a:pt x="23368" y="45949"/>
                      <a:pt x="24054" y="48315"/>
                    </a:cubicBezTo>
                    <a:cubicBezTo>
                      <a:pt x="25528" y="53047"/>
                      <a:pt x="24191" y="58019"/>
                      <a:pt x="21722" y="61516"/>
                    </a:cubicBezTo>
                    <a:cubicBezTo>
                      <a:pt x="16750" y="68717"/>
                      <a:pt x="8520" y="71529"/>
                      <a:pt x="1114" y="71735"/>
                    </a:cubicBezTo>
                    <a:cubicBezTo>
                      <a:pt x="7834" y="68546"/>
                      <a:pt x="13972" y="64259"/>
                      <a:pt x="16647" y="58567"/>
                    </a:cubicBezTo>
                    <a:cubicBezTo>
                      <a:pt x="17847" y="55790"/>
                      <a:pt x="18361" y="52875"/>
                      <a:pt x="17264" y="50612"/>
                    </a:cubicBezTo>
                    <a:cubicBezTo>
                      <a:pt x="16818" y="49480"/>
                      <a:pt x="16098" y="48417"/>
                      <a:pt x="15104" y="47526"/>
                    </a:cubicBezTo>
                    <a:cubicBezTo>
                      <a:pt x="14692" y="47012"/>
                      <a:pt x="14007" y="46703"/>
                      <a:pt x="13492" y="46257"/>
                    </a:cubicBezTo>
                    <a:lnTo>
                      <a:pt x="12258" y="45297"/>
                    </a:lnTo>
                    <a:lnTo>
                      <a:pt x="10852" y="44166"/>
                    </a:lnTo>
                    <a:cubicBezTo>
                      <a:pt x="7526" y="40942"/>
                      <a:pt x="5743" y="37239"/>
                      <a:pt x="4268" y="33570"/>
                    </a:cubicBezTo>
                    <a:cubicBezTo>
                      <a:pt x="2862" y="29867"/>
                      <a:pt x="1902" y="26198"/>
                      <a:pt x="1251" y="22426"/>
                    </a:cubicBezTo>
                    <a:cubicBezTo>
                      <a:pt x="-18" y="14985"/>
                      <a:pt x="-395" y="7475"/>
                      <a:pt x="462" y="0"/>
                    </a:cubicBezTo>
                    <a:close/>
                  </a:path>
                </a:pathLst>
              </a:custGeom>
              <a:solidFill>
                <a:srgbClr val="F9989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F866FFF0-2D36-4EFD-8237-4E62F808E845}"/>
                  </a:ext>
                </a:extLst>
              </p:cNvPr>
              <p:cNvSpPr/>
              <p:nvPr/>
            </p:nvSpPr>
            <p:spPr>
              <a:xfrm>
                <a:off x="7999881" y="1607602"/>
                <a:ext cx="22908" cy="22832"/>
              </a:xfrm>
              <a:custGeom>
                <a:avLst/>
                <a:gdLst>
                  <a:gd name="connsiteX0" fmla="*/ 22633 w 22908"/>
                  <a:gd name="connsiteY0" fmla="*/ 8897 h 22832"/>
                  <a:gd name="connsiteX1" fmla="*/ 13958 w 22908"/>
                  <a:gd name="connsiteY1" fmla="*/ 22544 h 22832"/>
                  <a:gd name="connsiteX2" fmla="*/ 276 w 22908"/>
                  <a:gd name="connsiteY2" fmla="*/ 13937 h 22832"/>
                  <a:gd name="connsiteX3" fmla="*/ 8951 w 22908"/>
                  <a:gd name="connsiteY3" fmla="*/ 290 h 22832"/>
                  <a:gd name="connsiteX4" fmla="*/ 22633 w 22908"/>
                  <a:gd name="connsiteY4" fmla="*/ 8897 h 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8" h="22832">
                    <a:moveTo>
                      <a:pt x="22633" y="8897"/>
                    </a:moveTo>
                    <a:cubicBezTo>
                      <a:pt x="24005" y="15035"/>
                      <a:pt x="20130" y="21173"/>
                      <a:pt x="13958" y="22544"/>
                    </a:cubicBezTo>
                    <a:cubicBezTo>
                      <a:pt x="7785" y="23950"/>
                      <a:pt x="1648" y="20075"/>
                      <a:pt x="276" y="13937"/>
                    </a:cubicBezTo>
                    <a:cubicBezTo>
                      <a:pt x="-1096" y="7800"/>
                      <a:pt x="2779" y="1662"/>
                      <a:pt x="8951" y="290"/>
                    </a:cubicBezTo>
                    <a:cubicBezTo>
                      <a:pt x="15124" y="-1116"/>
                      <a:pt x="21227" y="2725"/>
                      <a:pt x="22633" y="8897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221F8F1-3E20-4649-A01D-1355153DE68A}"/>
                  </a:ext>
                </a:extLst>
              </p:cNvPr>
              <p:cNvSpPr/>
              <p:nvPr/>
            </p:nvSpPr>
            <p:spPr>
              <a:xfrm>
                <a:off x="8097265" y="1592173"/>
                <a:ext cx="22908" cy="22830"/>
              </a:xfrm>
              <a:custGeom>
                <a:avLst/>
                <a:gdLst>
                  <a:gd name="connsiteX0" fmla="*/ 22633 w 22908"/>
                  <a:gd name="connsiteY0" fmla="*/ 8895 h 22830"/>
                  <a:gd name="connsiteX1" fmla="*/ 13958 w 22908"/>
                  <a:gd name="connsiteY1" fmla="*/ 22542 h 22830"/>
                  <a:gd name="connsiteX2" fmla="*/ 276 w 22908"/>
                  <a:gd name="connsiteY2" fmla="*/ 13936 h 22830"/>
                  <a:gd name="connsiteX3" fmla="*/ 8951 w 22908"/>
                  <a:gd name="connsiteY3" fmla="*/ 288 h 22830"/>
                  <a:gd name="connsiteX4" fmla="*/ 22633 w 22908"/>
                  <a:gd name="connsiteY4" fmla="*/ 8895 h 2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08" h="22830">
                    <a:moveTo>
                      <a:pt x="22633" y="8895"/>
                    </a:moveTo>
                    <a:cubicBezTo>
                      <a:pt x="24005" y="15033"/>
                      <a:pt x="20130" y="21171"/>
                      <a:pt x="13958" y="22542"/>
                    </a:cubicBezTo>
                    <a:cubicBezTo>
                      <a:pt x="7785" y="23948"/>
                      <a:pt x="1647" y="20074"/>
                      <a:pt x="276" y="13936"/>
                    </a:cubicBezTo>
                    <a:cubicBezTo>
                      <a:pt x="-1096" y="7798"/>
                      <a:pt x="2779" y="1660"/>
                      <a:pt x="8951" y="288"/>
                    </a:cubicBezTo>
                    <a:cubicBezTo>
                      <a:pt x="15123" y="-1118"/>
                      <a:pt x="21227" y="2757"/>
                      <a:pt x="22633" y="8895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80F9C06-A148-4857-A641-A9AE0291AD24}"/>
                  </a:ext>
                </a:extLst>
              </p:cNvPr>
              <p:cNvSpPr/>
              <p:nvPr/>
            </p:nvSpPr>
            <p:spPr>
              <a:xfrm>
                <a:off x="7970325" y="1581089"/>
                <a:ext cx="59218" cy="30609"/>
              </a:xfrm>
              <a:custGeom>
                <a:avLst/>
                <a:gdLst>
                  <a:gd name="connsiteX0" fmla="*/ 59219 w 59218"/>
                  <a:gd name="connsiteY0" fmla="*/ 6709 h 30609"/>
                  <a:gd name="connsiteX1" fmla="*/ 42005 w 59218"/>
                  <a:gd name="connsiteY1" fmla="*/ 7292 h 30609"/>
                  <a:gd name="connsiteX2" fmla="*/ 26575 w 59218"/>
                  <a:gd name="connsiteY2" fmla="*/ 11167 h 30609"/>
                  <a:gd name="connsiteX3" fmla="*/ 12893 w 59218"/>
                  <a:gd name="connsiteY3" fmla="*/ 19122 h 30609"/>
                  <a:gd name="connsiteX4" fmla="*/ 6481 w 59218"/>
                  <a:gd name="connsiteY4" fmla="*/ 24506 h 30609"/>
                  <a:gd name="connsiteX5" fmla="*/ 0 w 59218"/>
                  <a:gd name="connsiteY5" fmla="*/ 30609 h 30609"/>
                  <a:gd name="connsiteX6" fmla="*/ 2880 w 59218"/>
                  <a:gd name="connsiteY6" fmla="*/ 21934 h 30609"/>
                  <a:gd name="connsiteX7" fmla="*/ 7921 w 59218"/>
                  <a:gd name="connsiteY7" fmla="*/ 14116 h 30609"/>
                  <a:gd name="connsiteX8" fmla="*/ 23249 w 59218"/>
                  <a:gd name="connsiteY8" fmla="*/ 2834 h 30609"/>
                  <a:gd name="connsiteX9" fmla="*/ 42074 w 59218"/>
                  <a:gd name="connsiteY9" fmla="*/ 228 h 30609"/>
                  <a:gd name="connsiteX10" fmla="*/ 59219 w 59218"/>
                  <a:gd name="connsiteY10" fmla="*/ 6709 h 3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18" h="30609">
                    <a:moveTo>
                      <a:pt x="59219" y="6709"/>
                    </a:moveTo>
                    <a:cubicBezTo>
                      <a:pt x="53115" y="6538"/>
                      <a:pt x="47457" y="6675"/>
                      <a:pt x="42005" y="7292"/>
                    </a:cubicBezTo>
                    <a:cubicBezTo>
                      <a:pt x="36553" y="7943"/>
                      <a:pt x="31410" y="9212"/>
                      <a:pt x="26575" y="11167"/>
                    </a:cubicBezTo>
                    <a:cubicBezTo>
                      <a:pt x="21808" y="13190"/>
                      <a:pt x="17077" y="15624"/>
                      <a:pt x="12893" y="19122"/>
                    </a:cubicBezTo>
                    <a:cubicBezTo>
                      <a:pt x="10561" y="20597"/>
                      <a:pt x="8744" y="22722"/>
                      <a:pt x="6481" y="24506"/>
                    </a:cubicBezTo>
                    <a:cubicBezTo>
                      <a:pt x="4321" y="26426"/>
                      <a:pt x="2469" y="28620"/>
                      <a:pt x="0" y="30609"/>
                    </a:cubicBezTo>
                    <a:cubicBezTo>
                      <a:pt x="686" y="27660"/>
                      <a:pt x="1612" y="24746"/>
                      <a:pt x="2880" y="21934"/>
                    </a:cubicBezTo>
                    <a:cubicBezTo>
                      <a:pt x="4389" y="19293"/>
                      <a:pt x="5761" y="16413"/>
                      <a:pt x="7921" y="14116"/>
                    </a:cubicBezTo>
                    <a:cubicBezTo>
                      <a:pt x="11761" y="9109"/>
                      <a:pt x="17282" y="5303"/>
                      <a:pt x="23249" y="2834"/>
                    </a:cubicBezTo>
                    <a:cubicBezTo>
                      <a:pt x="29249" y="400"/>
                      <a:pt x="35833" y="-458"/>
                      <a:pt x="42074" y="228"/>
                    </a:cubicBezTo>
                    <a:cubicBezTo>
                      <a:pt x="48246" y="1017"/>
                      <a:pt x="54315" y="3006"/>
                      <a:pt x="59219" y="6709"/>
                    </a:cubicBezTo>
                    <a:close/>
                  </a:path>
                </a:pathLst>
              </a:custGeom>
              <a:solidFill>
                <a:srgbClr val="07085B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8B8AD4C-B3C7-4A62-A704-5D3A20F79117}"/>
                  </a:ext>
                </a:extLst>
              </p:cNvPr>
              <p:cNvSpPr/>
              <p:nvPr/>
            </p:nvSpPr>
            <p:spPr>
              <a:xfrm>
                <a:off x="8079710" y="1564097"/>
                <a:ext cx="63813" cy="18454"/>
              </a:xfrm>
              <a:custGeom>
                <a:avLst/>
                <a:gdLst>
                  <a:gd name="connsiteX0" fmla="*/ 0 w 63813"/>
                  <a:gd name="connsiteY0" fmla="*/ 15780 h 18454"/>
                  <a:gd name="connsiteX1" fmla="*/ 14024 w 63813"/>
                  <a:gd name="connsiteY1" fmla="*/ 3916 h 18454"/>
                  <a:gd name="connsiteX2" fmla="*/ 32610 w 63813"/>
                  <a:gd name="connsiteY2" fmla="*/ 41 h 18454"/>
                  <a:gd name="connsiteX3" fmla="*/ 50818 w 63813"/>
                  <a:gd name="connsiteY3" fmla="*/ 5528 h 18454"/>
                  <a:gd name="connsiteX4" fmla="*/ 58190 w 63813"/>
                  <a:gd name="connsiteY4" fmla="*/ 11220 h 18454"/>
                  <a:gd name="connsiteX5" fmla="*/ 63814 w 63813"/>
                  <a:gd name="connsiteY5" fmla="*/ 18455 h 18454"/>
                  <a:gd name="connsiteX6" fmla="*/ 55687 w 63813"/>
                  <a:gd name="connsiteY6" fmla="*/ 14889 h 18454"/>
                  <a:gd name="connsiteX7" fmla="*/ 47835 w 63813"/>
                  <a:gd name="connsiteY7" fmla="*/ 11974 h 18454"/>
                  <a:gd name="connsiteX8" fmla="*/ 32267 w 63813"/>
                  <a:gd name="connsiteY8" fmla="*/ 9059 h 18454"/>
                  <a:gd name="connsiteX9" fmla="*/ 16425 w 63813"/>
                  <a:gd name="connsiteY9" fmla="*/ 10603 h 18454"/>
                  <a:gd name="connsiteX10" fmla="*/ 0 w 63813"/>
                  <a:gd name="connsiteY10" fmla="*/ 15780 h 18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13" h="18454">
                    <a:moveTo>
                      <a:pt x="0" y="15780"/>
                    </a:moveTo>
                    <a:cubicBezTo>
                      <a:pt x="3395" y="10637"/>
                      <a:pt x="8435" y="6728"/>
                      <a:pt x="14024" y="3916"/>
                    </a:cubicBezTo>
                    <a:cubicBezTo>
                      <a:pt x="19682" y="1173"/>
                      <a:pt x="26163" y="-267"/>
                      <a:pt x="32610" y="41"/>
                    </a:cubicBezTo>
                    <a:cubicBezTo>
                      <a:pt x="39022" y="350"/>
                      <a:pt x="45503" y="2064"/>
                      <a:pt x="50818" y="5528"/>
                    </a:cubicBezTo>
                    <a:cubicBezTo>
                      <a:pt x="53630" y="6968"/>
                      <a:pt x="55858" y="9231"/>
                      <a:pt x="58190" y="11220"/>
                    </a:cubicBezTo>
                    <a:cubicBezTo>
                      <a:pt x="60316" y="13449"/>
                      <a:pt x="62168" y="15917"/>
                      <a:pt x="63814" y="18455"/>
                    </a:cubicBezTo>
                    <a:cubicBezTo>
                      <a:pt x="60830" y="17426"/>
                      <a:pt x="58327" y="15952"/>
                      <a:pt x="55687" y="14889"/>
                    </a:cubicBezTo>
                    <a:cubicBezTo>
                      <a:pt x="52944" y="13963"/>
                      <a:pt x="50543" y="12591"/>
                      <a:pt x="47835" y="11974"/>
                    </a:cubicBezTo>
                    <a:cubicBezTo>
                      <a:pt x="42691" y="10088"/>
                      <a:pt x="37479" y="9368"/>
                      <a:pt x="32267" y="9059"/>
                    </a:cubicBezTo>
                    <a:cubicBezTo>
                      <a:pt x="27055" y="8819"/>
                      <a:pt x="21774" y="9368"/>
                      <a:pt x="16425" y="10603"/>
                    </a:cubicBezTo>
                    <a:cubicBezTo>
                      <a:pt x="11041" y="11768"/>
                      <a:pt x="5692" y="13551"/>
                      <a:pt x="0" y="15780"/>
                    </a:cubicBezTo>
                    <a:close/>
                  </a:path>
                </a:pathLst>
              </a:custGeom>
              <a:solidFill>
                <a:srgbClr val="07085B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A0C012A-7863-4B6A-853E-CC209B2FA077}"/>
                  </a:ext>
                </a:extLst>
              </p:cNvPr>
              <p:cNvSpPr/>
              <p:nvPr/>
            </p:nvSpPr>
            <p:spPr>
              <a:xfrm>
                <a:off x="7605146" y="1968966"/>
                <a:ext cx="239197" cy="769240"/>
              </a:xfrm>
              <a:custGeom>
                <a:avLst/>
                <a:gdLst>
                  <a:gd name="connsiteX0" fmla="*/ 239198 w 239197"/>
                  <a:gd name="connsiteY0" fmla="*/ 74546 h 769240"/>
                  <a:gd name="connsiteX1" fmla="*/ 116611 w 239197"/>
                  <a:gd name="connsiteY1" fmla="*/ 593080 h 769240"/>
                  <a:gd name="connsiteX2" fmla="*/ 116920 w 239197"/>
                  <a:gd name="connsiteY2" fmla="*/ 597229 h 769240"/>
                  <a:gd name="connsiteX3" fmla="*/ 127687 w 239197"/>
                  <a:gd name="connsiteY3" fmla="*/ 642114 h 769240"/>
                  <a:gd name="connsiteX4" fmla="*/ 143666 w 239197"/>
                  <a:gd name="connsiteY4" fmla="*/ 720090 h 769240"/>
                  <a:gd name="connsiteX5" fmla="*/ 111982 w 239197"/>
                  <a:gd name="connsiteY5" fmla="*/ 685389 h 769240"/>
                  <a:gd name="connsiteX6" fmla="*/ 105638 w 239197"/>
                  <a:gd name="connsiteY6" fmla="*/ 685903 h 769240"/>
                  <a:gd name="connsiteX7" fmla="*/ 62844 w 239197"/>
                  <a:gd name="connsiteY7" fmla="*/ 769227 h 769240"/>
                  <a:gd name="connsiteX8" fmla="*/ 75154 w 239197"/>
                  <a:gd name="connsiteY8" fmla="*/ 705894 h 769240"/>
                  <a:gd name="connsiteX9" fmla="*/ 41516 w 239197"/>
                  <a:gd name="connsiteY9" fmla="*/ 756060 h 769240"/>
                  <a:gd name="connsiteX10" fmla="*/ 53552 w 239197"/>
                  <a:gd name="connsiteY10" fmla="*/ 700168 h 769240"/>
                  <a:gd name="connsiteX11" fmla="*/ 19947 w 239197"/>
                  <a:gd name="connsiteY11" fmla="*/ 746013 h 769240"/>
                  <a:gd name="connsiteX12" fmla="*/ 34178 w 239197"/>
                  <a:gd name="connsiteY12" fmla="*/ 690120 h 769240"/>
                  <a:gd name="connsiteX13" fmla="*/ 1534 w 239197"/>
                  <a:gd name="connsiteY13" fmla="*/ 716627 h 769240"/>
                  <a:gd name="connsiteX14" fmla="*/ 36510 w 239197"/>
                  <a:gd name="connsiteY14" fmla="*/ 634982 h 769240"/>
                  <a:gd name="connsiteX15" fmla="*/ 51940 w 239197"/>
                  <a:gd name="connsiteY15" fmla="*/ 604601 h 769240"/>
                  <a:gd name="connsiteX16" fmla="*/ 50431 w 239197"/>
                  <a:gd name="connsiteY16" fmla="*/ 577821 h 769240"/>
                  <a:gd name="connsiteX17" fmla="*/ 142328 w 239197"/>
                  <a:gd name="connsiteY17" fmla="*/ 0 h 769240"/>
                  <a:gd name="connsiteX18" fmla="*/ 239198 w 239197"/>
                  <a:gd name="connsiteY18" fmla="*/ 74546 h 76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9197" h="769240">
                    <a:moveTo>
                      <a:pt x="239198" y="74546"/>
                    </a:moveTo>
                    <a:cubicBezTo>
                      <a:pt x="180768" y="151528"/>
                      <a:pt x="131527" y="483695"/>
                      <a:pt x="116611" y="593080"/>
                    </a:cubicBezTo>
                    <a:lnTo>
                      <a:pt x="116920" y="597229"/>
                    </a:lnTo>
                    <a:lnTo>
                      <a:pt x="127687" y="642114"/>
                    </a:lnTo>
                    <a:cubicBezTo>
                      <a:pt x="135539" y="678873"/>
                      <a:pt x="146100" y="717518"/>
                      <a:pt x="143666" y="720090"/>
                    </a:cubicBezTo>
                    <a:cubicBezTo>
                      <a:pt x="140237" y="723690"/>
                      <a:pt x="136191" y="722250"/>
                      <a:pt x="111982" y="685389"/>
                    </a:cubicBezTo>
                    <a:cubicBezTo>
                      <a:pt x="110404" y="682988"/>
                      <a:pt x="106804" y="683297"/>
                      <a:pt x="105638" y="685903"/>
                    </a:cubicBezTo>
                    <a:cubicBezTo>
                      <a:pt x="96791" y="706305"/>
                      <a:pt x="68536" y="770290"/>
                      <a:pt x="62844" y="769227"/>
                    </a:cubicBezTo>
                    <a:cubicBezTo>
                      <a:pt x="56055" y="767959"/>
                      <a:pt x="79921" y="710180"/>
                      <a:pt x="75154" y="705894"/>
                    </a:cubicBezTo>
                    <a:cubicBezTo>
                      <a:pt x="70388" y="701608"/>
                      <a:pt x="48545" y="758598"/>
                      <a:pt x="41516" y="756060"/>
                    </a:cubicBezTo>
                    <a:cubicBezTo>
                      <a:pt x="34486" y="753557"/>
                      <a:pt x="56158" y="702259"/>
                      <a:pt x="53552" y="700168"/>
                    </a:cubicBezTo>
                    <a:cubicBezTo>
                      <a:pt x="50980" y="698076"/>
                      <a:pt x="24954" y="744984"/>
                      <a:pt x="19947" y="746013"/>
                    </a:cubicBezTo>
                    <a:cubicBezTo>
                      <a:pt x="14907" y="747008"/>
                      <a:pt x="36578" y="693549"/>
                      <a:pt x="34178" y="690120"/>
                    </a:cubicBezTo>
                    <a:cubicBezTo>
                      <a:pt x="31778" y="686691"/>
                      <a:pt x="4551" y="718650"/>
                      <a:pt x="1534" y="716627"/>
                    </a:cubicBezTo>
                    <a:cubicBezTo>
                      <a:pt x="-1484" y="714604"/>
                      <a:pt x="-4193" y="724376"/>
                      <a:pt x="36510" y="634982"/>
                    </a:cubicBezTo>
                    <a:cubicBezTo>
                      <a:pt x="36510" y="634982"/>
                      <a:pt x="47277" y="612831"/>
                      <a:pt x="51940" y="604601"/>
                    </a:cubicBezTo>
                    <a:lnTo>
                      <a:pt x="50431" y="577821"/>
                    </a:lnTo>
                    <a:cubicBezTo>
                      <a:pt x="16107" y="352021"/>
                      <a:pt x="142328" y="0"/>
                      <a:pt x="142328" y="0"/>
                    </a:cubicBezTo>
                    <a:lnTo>
                      <a:pt x="239198" y="74546"/>
                    </a:lnTo>
                    <a:close/>
                  </a:path>
                </a:pathLst>
              </a:custGeom>
              <a:solidFill>
                <a:srgbClr val="FFC0BB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341A613-A6E5-45C6-B906-1E49189E9E56}"/>
                  </a:ext>
                </a:extLst>
              </p:cNvPr>
              <p:cNvSpPr/>
              <p:nvPr/>
            </p:nvSpPr>
            <p:spPr>
              <a:xfrm>
                <a:off x="7690861" y="1808819"/>
                <a:ext cx="218609" cy="317982"/>
              </a:xfrm>
              <a:custGeom>
                <a:avLst/>
                <a:gdLst>
                  <a:gd name="connsiteX0" fmla="*/ 0 w 218609"/>
                  <a:gd name="connsiteY0" fmla="*/ 265656 h 317982"/>
                  <a:gd name="connsiteX1" fmla="*/ 129548 w 218609"/>
                  <a:gd name="connsiteY1" fmla="*/ 29776 h 317982"/>
                  <a:gd name="connsiteX2" fmla="*/ 213421 w 218609"/>
                  <a:gd name="connsiteY2" fmla="*/ 4298 h 317982"/>
                  <a:gd name="connsiteX3" fmla="*/ 198916 w 218609"/>
                  <a:gd name="connsiteY3" fmla="*/ 105385 h 317982"/>
                  <a:gd name="connsiteX4" fmla="*/ 155025 w 218609"/>
                  <a:gd name="connsiteY4" fmla="*/ 317983 h 317982"/>
                  <a:gd name="connsiteX5" fmla="*/ 0 w 218609"/>
                  <a:gd name="connsiteY5" fmla="*/ 265656 h 31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609" h="317982">
                    <a:moveTo>
                      <a:pt x="0" y="265656"/>
                    </a:moveTo>
                    <a:cubicBezTo>
                      <a:pt x="0" y="265656"/>
                      <a:pt x="31444" y="92080"/>
                      <a:pt x="129548" y="29776"/>
                    </a:cubicBezTo>
                    <a:cubicBezTo>
                      <a:pt x="171039" y="3441"/>
                      <a:pt x="194801" y="-6503"/>
                      <a:pt x="213421" y="4298"/>
                    </a:cubicBezTo>
                    <a:cubicBezTo>
                      <a:pt x="232966" y="15648"/>
                      <a:pt x="190378" y="57790"/>
                      <a:pt x="198916" y="105385"/>
                    </a:cubicBezTo>
                    <a:cubicBezTo>
                      <a:pt x="215821" y="199648"/>
                      <a:pt x="155025" y="317983"/>
                      <a:pt x="155025" y="317983"/>
                    </a:cubicBezTo>
                    <a:cubicBezTo>
                      <a:pt x="155025" y="317983"/>
                      <a:pt x="72695" y="308793"/>
                      <a:pt x="0" y="265656"/>
                    </a:cubicBezTo>
                    <a:close/>
                  </a:path>
                </a:pathLst>
              </a:custGeom>
              <a:solidFill>
                <a:srgbClr val="FF5B7E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0B810F3-B164-4BA6-BF90-E55CB004D84B}"/>
                  </a:ext>
                </a:extLst>
              </p:cNvPr>
              <p:cNvSpPr/>
              <p:nvPr/>
            </p:nvSpPr>
            <p:spPr>
              <a:xfrm>
                <a:off x="7910317" y="1415422"/>
                <a:ext cx="249700" cy="143400"/>
              </a:xfrm>
              <a:custGeom>
                <a:avLst/>
                <a:gdLst>
                  <a:gd name="connsiteX0" fmla="*/ 1474 w 249700"/>
                  <a:gd name="connsiteY0" fmla="*/ 58602 h 143400"/>
                  <a:gd name="connsiteX1" fmla="*/ 0 w 249700"/>
                  <a:gd name="connsiteY1" fmla="*/ 143401 h 143400"/>
                  <a:gd name="connsiteX2" fmla="*/ 197065 w 249700"/>
                  <a:gd name="connsiteY2" fmla="*/ 90148 h 143400"/>
                  <a:gd name="connsiteX3" fmla="*/ 222542 w 249700"/>
                  <a:gd name="connsiteY3" fmla="*/ 108356 h 143400"/>
                  <a:gd name="connsiteX4" fmla="*/ 249665 w 249700"/>
                  <a:gd name="connsiteY4" fmla="*/ 92892 h 143400"/>
                  <a:gd name="connsiteX5" fmla="*/ 177382 w 249700"/>
                  <a:gd name="connsiteY5" fmla="*/ 0 h 143400"/>
                  <a:gd name="connsiteX6" fmla="*/ 106196 w 249700"/>
                  <a:gd name="connsiteY6" fmla="*/ 18414 h 143400"/>
                  <a:gd name="connsiteX7" fmla="*/ 1474 w 249700"/>
                  <a:gd name="connsiteY7" fmla="*/ 58602 h 1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700" h="143400">
                    <a:moveTo>
                      <a:pt x="1474" y="58602"/>
                    </a:moveTo>
                    <a:lnTo>
                      <a:pt x="0" y="143401"/>
                    </a:lnTo>
                    <a:lnTo>
                      <a:pt x="197065" y="90148"/>
                    </a:lnTo>
                    <a:cubicBezTo>
                      <a:pt x="197065" y="90148"/>
                      <a:pt x="219285" y="108836"/>
                      <a:pt x="222542" y="108356"/>
                    </a:cubicBezTo>
                    <a:cubicBezTo>
                      <a:pt x="225800" y="107876"/>
                      <a:pt x="250763" y="96492"/>
                      <a:pt x="249665" y="92892"/>
                    </a:cubicBezTo>
                    <a:cubicBezTo>
                      <a:pt x="248603" y="89325"/>
                      <a:pt x="177382" y="0"/>
                      <a:pt x="177382" y="0"/>
                    </a:cubicBezTo>
                    <a:cubicBezTo>
                      <a:pt x="177382" y="0"/>
                      <a:pt x="112025" y="16665"/>
                      <a:pt x="106196" y="18414"/>
                    </a:cubicBezTo>
                    <a:cubicBezTo>
                      <a:pt x="100367" y="20163"/>
                      <a:pt x="1474" y="58602"/>
                      <a:pt x="1474" y="58602"/>
                    </a:cubicBezTo>
                    <a:close/>
                  </a:path>
                </a:pathLst>
              </a:custGeom>
              <a:solidFill>
                <a:srgbClr val="FEB546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810E1391-B3C2-414A-A5E2-AB8F85C429CA}"/>
                  </a:ext>
                </a:extLst>
              </p:cNvPr>
              <p:cNvSpPr/>
              <p:nvPr/>
            </p:nvSpPr>
            <p:spPr>
              <a:xfrm>
                <a:off x="7895112" y="1494922"/>
                <a:ext cx="261235" cy="102854"/>
              </a:xfrm>
              <a:custGeom>
                <a:avLst/>
                <a:gdLst>
                  <a:gd name="connsiteX0" fmla="*/ 7113 w 261235"/>
                  <a:gd name="connsiteY0" fmla="*/ 102855 h 102854"/>
                  <a:gd name="connsiteX1" fmla="*/ 261236 w 261235"/>
                  <a:gd name="connsiteY1" fmla="*/ 61055 h 102854"/>
                  <a:gd name="connsiteX2" fmla="*/ 253521 w 261235"/>
                  <a:gd name="connsiteY2" fmla="*/ 21004 h 102854"/>
                  <a:gd name="connsiteX3" fmla="*/ 2381 w 261235"/>
                  <a:gd name="connsiteY3" fmla="*/ 60472 h 102854"/>
                  <a:gd name="connsiteX4" fmla="*/ 7113 w 261235"/>
                  <a:gd name="connsiteY4" fmla="*/ 102855 h 10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35" h="102854">
                    <a:moveTo>
                      <a:pt x="7113" y="102855"/>
                    </a:moveTo>
                    <a:cubicBezTo>
                      <a:pt x="7113" y="102855"/>
                      <a:pt x="107617" y="15689"/>
                      <a:pt x="261236" y="61055"/>
                    </a:cubicBezTo>
                    <a:cubicBezTo>
                      <a:pt x="261236" y="61055"/>
                      <a:pt x="260241" y="43361"/>
                      <a:pt x="253521" y="21004"/>
                    </a:cubicBezTo>
                    <a:cubicBezTo>
                      <a:pt x="253521" y="21004"/>
                      <a:pt x="149210" y="-46478"/>
                      <a:pt x="2381" y="60472"/>
                    </a:cubicBezTo>
                    <a:cubicBezTo>
                      <a:pt x="2415" y="60438"/>
                      <a:pt x="-5403" y="71411"/>
                      <a:pt x="7113" y="102855"/>
                    </a:cubicBezTo>
                    <a:close/>
                  </a:path>
                </a:pathLst>
              </a:custGeom>
              <a:solidFill>
                <a:srgbClr val="FF5B7E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328D527E-1F64-4C66-BFAC-25AE1C2749AC}"/>
                  </a:ext>
                </a:extLst>
              </p:cNvPr>
              <p:cNvSpPr/>
              <p:nvPr/>
            </p:nvSpPr>
            <p:spPr>
              <a:xfrm>
                <a:off x="8025395" y="1678358"/>
                <a:ext cx="89531" cy="38092"/>
              </a:xfrm>
              <a:custGeom>
                <a:avLst/>
                <a:gdLst>
                  <a:gd name="connsiteX0" fmla="*/ 89531 w 89531"/>
                  <a:gd name="connsiteY0" fmla="*/ 0 h 38092"/>
                  <a:gd name="connsiteX1" fmla="*/ 47766 w 89531"/>
                  <a:gd name="connsiteY1" fmla="*/ 37891 h 38092"/>
                  <a:gd name="connsiteX2" fmla="*/ 0 w 89531"/>
                  <a:gd name="connsiteY2" fmla="*/ 8058 h 38092"/>
                  <a:gd name="connsiteX3" fmla="*/ 89531 w 89531"/>
                  <a:gd name="connsiteY3" fmla="*/ 0 h 3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1" h="38092">
                    <a:moveTo>
                      <a:pt x="89531" y="0"/>
                    </a:moveTo>
                    <a:cubicBezTo>
                      <a:pt x="87234" y="19648"/>
                      <a:pt x="70020" y="35867"/>
                      <a:pt x="47766" y="37891"/>
                    </a:cubicBezTo>
                    <a:cubicBezTo>
                      <a:pt x="25512" y="39879"/>
                      <a:pt x="5692" y="26986"/>
                      <a:pt x="0" y="8058"/>
                    </a:cubicBezTo>
                    <a:lnTo>
                      <a:pt x="895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210" name="Graphic 54">
            <a:extLst>
              <a:ext uri="{FF2B5EF4-FFF2-40B4-BE49-F238E27FC236}">
                <a16:creationId xmlns:a16="http://schemas.microsoft.com/office/drawing/2014/main" id="{D02E760C-D665-4A63-A935-B5AC5AC0F778}"/>
              </a:ext>
            </a:extLst>
          </p:cNvPr>
          <p:cNvGrpSpPr/>
          <p:nvPr/>
        </p:nvGrpSpPr>
        <p:grpSpPr>
          <a:xfrm>
            <a:off x="9270142" y="4618774"/>
            <a:ext cx="650327" cy="1678954"/>
            <a:chOff x="7220256" y="4059301"/>
            <a:chExt cx="829661" cy="2125825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E746001-ED17-4DDC-8C3E-E05ABD3B5791}"/>
                </a:ext>
              </a:extLst>
            </p:cNvPr>
            <p:cNvSpPr/>
            <p:nvPr/>
          </p:nvSpPr>
          <p:spPr>
            <a:xfrm>
              <a:off x="7242990" y="6108112"/>
              <a:ext cx="178592" cy="77015"/>
            </a:xfrm>
            <a:custGeom>
              <a:avLst/>
              <a:gdLst>
                <a:gd name="connsiteX0" fmla="*/ 178593 w 178592"/>
                <a:gd name="connsiteY0" fmla="*/ 0 h 77015"/>
                <a:gd name="connsiteX1" fmla="*/ 178593 w 178592"/>
                <a:gd name="connsiteY1" fmla="*/ 67002 h 77015"/>
                <a:gd name="connsiteX2" fmla="*/ 168546 w 178592"/>
                <a:gd name="connsiteY2" fmla="*/ 77015 h 77015"/>
                <a:gd name="connsiteX3" fmla="*/ 11394 w 178592"/>
                <a:gd name="connsiteY3" fmla="*/ 77015 h 77015"/>
                <a:gd name="connsiteX4" fmla="*/ 5291 w 178592"/>
                <a:gd name="connsiteY4" fmla="*/ 56098 h 77015"/>
                <a:gd name="connsiteX5" fmla="*/ 91393 w 178592"/>
                <a:gd name="connsiteY5" fmla="*/ 0 h 77015"/>
                <a:gd name="connsiteX6" fmla="*/ 178593 w 178592"/>
                <a:gd name="connsiteY6" fmla="*/ 0 h 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92" h="77015">
                  <a:moveTo>
                    <a:pt x="178593" y="0"/>
                  </a:moveTo>
                  <a:lnTo>
                    <a:pt x="178593" y="67002"/>
                  </a:lnTo>
                  <a:cubicBezTo>
                    <a:pt x="178593" y="72523"/>
                    <a:pt x="174101" y="77015"/>
                    <a:pt x="168546" y="77015"/>
                  </a:cubicBezTo>
                  <a:lnTo>
                    <a:pt x="11394" y="77015"/>
                  </a:lnTo>
                  <a:cubicBezTo>
                    <a:pt x="10" y="77015"/>
                    <a:pt x="-4310" y="62202"/>
                    <a:pt x="5291" y="56098"/>
                  </a:cubicBezTo>
                  <a:lnTo>
                    <a:pt x="91393" y="0"/>
                  </a:lnTo>
                  <a:cubicBezTo>
                    <a:pt x="91393" y="0"/>
                    <a:pt x="128049" y="25237"/>
                    <a:pt x="178593" y="0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A71D760-CE74-4141-A0D0-8BAC61E9BECA}"/>
                </a:ext>
              </a:extLst>
            </p:cNvPr>
            <p:cNvSpPr/>
            <p:nvPr/>
          </p:nvSpPr>
          <p:spPr>
            <a:xfrm>
              <a:off x="7768048" y="6108112"/>
              <a:ext cx="178558" cy="77015"/>
            </a:xfrm>
            <a:custGeom>
              <a:avLst/>
              <a:gdLst>
                <a:gd name="connsiteX0" fmla="*/ 0 w 178558"/>
                <a:gd name="connsiteY0" fmla="*/ 0 h 77015"/>
                <a:gd name="connsiteX1" fmla="*/ 0 w 178558"/>
                <a:gd name="connsiteY1" fmla="*/ 67002 h 77015"/>
                <a:gd name="connsiteX2" fmla="*/ 10047 w 178558"/>
                <a:gd name="connsiteY2" fmla="*/ 77015 h 77015"/>
                <a:gd name="connsiteX3" fmla="*/ 167164 w 178558"/>
                <a:gd name="connsiteY3" fmla="*/ 77015 h 77015"/>
                <a:gd name="connsiteX4" fmla="*/ 173267 w 178558"/>
                <a:gd name="connsiteY4" fmla="*/ 56098 h 77015"/>
                <a:gd name="connsiteX5" fmla="*/ 87165 w 178558"/>
                <a:gd name="connsiteY5" fmla="*/ 0 h 77015"/>
                <a:gd name="connsiteX6" fmla="*/ 0 w 178558"/>
                <a:gd name="connsiteY6" fmla="*/ 0 h 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58" h="77015">
                  <a:moveTo>
                    <a:pt x="0" y="0"/>
                  </a:moveTo>
                  <a:lnTo>
                    <a:pt x="0" y="67002"/>
                  </a:lnTo>
                  <a:cubicBezTo>
                    <a:pt x="0" y="72523"/>
                    <a:pt x="4492" y="77015"/>
                    <a:pt x="10047" y="77015"/>
                  </a:cubicBezTo>
                  <a:lnTo>
                    <a:pt x="167164" y="77015"/>
                  </a:lnTo>
                  <a:cubicBezTo>
                    <a:pt x="178548" y="77015"/>
                    <a:pt x="182869" y="62202"/>
                    <a:pt x="173267" y="56098"/>
                  </a:cubicBezTo>
                  <a:lnTo>
                    <a:pt x="87165" y="0"/>
                  </a:lnTo>
                  <a:cubicBezTo>
                    <a:pt x="87199" y="0"/>
                    <a:pt x="50543" y="25237"/>
                    <a:pt x="0" y="0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09B75EE-D8F7-4500-BE44-85387931ABA6}"/>
                </a:ext>
              </a:extLst>
            </p:cNvPr>
            <p:cNvSpPr/>
            <p:nvPr/>
          </p:nvSpPr>
          <p:spPr>
            <a:xfrm>
              <a:off x="7584802" y="4385691"/>
              <a:ext cx="106607" cy="139594"/>
            </a:xfrm>
            <a:custGeom>
              <a:avLst/>
              <a:gdLst>
                <a:gd name="connsiteX0" fmla="*/ 446 w 106607"/>
                <a:gd name="connsiteY0" fmla="*/ 30038 h 139594"/>
                <a:gd name="connsiteX1" fmla="*/ 0 w 106607"/>
                <a:gd name="connsiteY1" fmla="*/ 139594 h 139594"/>
                <a:gd name="connsiteX2" fmla="*/ 106608 w 106607"/>
                <a:gd name="connsiteY2" fmla="*/ 123170 h 139594"/>
                <a:gd name="connsiteX3" fmla="*/ 88811 w 106607"/>
                <a:gd name="connsiteY3" fmla="*/ 0 h 13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07" h="139594">
                  <a:moveTo>
                    <a:pt x="446" y="30038"/>
                  </a:moveTo>
                  <a:lnTo>
                    <a:pt x="0" y="139594"/>
                  </a:lnTo>
                  <a:lnTo>
                    <a:pt x="106608" y="123170"/>
                  </a:lnTo>
                  <a:lnTo>
                    <a:pt x="88811" y="0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F0E7BCE1-E318-4E1B-ADE6-BF7D30C69293}"/>
                </a:ext>
              </a:extLst>
            </p:cNvPr>
            <p:cNvSpPr/>
            <p:nvPr/>
          </p:nvSpPr>
          <p:spPr>
            <a:xfrm>
              <a:off x="7727689" y="4496379"/>
              <a:ext cx="322228" cy="535472"/>
            </a:xfrm>
            <a:custGeom>
              <a:avLst/>
              <a:gdLst>
                <a:gd name="connsiteX0" fmla="*/ 0 w 322228"/>
                <a:gd name="connsiteY0" fmla="*/ 0 h 535472"/>
                <a:gd name="connsiteX1" fmla="*/ 138532 w 322228"/>
                <a:gd name="connsiteY1" fmla="*/ 65940 h 535472"/>
                <a:gd name="connsiteX2" fmla="*/ 322018 w 322228"/>
                <a:gd name="connsiteY2" fmla="*/ 297363 h 535472"/>
                <a:gd name="connsiteX3" fmla="*/ 215719 w 322228"/>
                <a:gd name="connsiteY3" fmla="*/ 535472 h 535472"/>
                <a:gd name="connsiteX4" fmla="*/ 182183 w 322228"/>
                <a:gd name="connsiteY4" fmla="*/ 465898 h 535472"/>
                <a:gd name="connsiteX5" fmla="*/ 205740 w 322228"/>
                <a:gd name="connsiteY5" fmla="*/ 296437 h 535472"/>
                <a:gd name="connsiteX6" fmla="*/ 68820 w 322228"/>
                <a:gd name="connsiteY6" fmla="*/ 172856 h 535472"/>
                <a:gd name="connsiteX7" fmla="*/ 0 w 322228"/>
                <a:gd name="connsiteY7" fmla="*/ 0 h 53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228" h="535472">
                  <a:moveTo>
                    <a:pt x="0" y="0"/>
                  </a:moveTo>
                  <a:cubicBezTo>
                    <a:pt x="0" y="0"/>
                    <a:pt x="75644" y="18619"/>
                    <a:pt x="138532" y="65940"/>
                  </a:cubicBezTo>
                  <a:cubicBezTo>
                    <a:pt x="201420" y="113260"/>
                    <a:pt x="328087" y="204437"/>
                    <a:pt x="322018" y="297363"/>
                  </a:cubicBezTo>
                  <a:cubicBezTo>
                    <a:pt x="315982" y="390289"/>
                    <a:pt x="215719" y="535472"/>
                    <a:pt x="215719" y="535472"/>
                  </a:cubicBezTo>
                  <a:lnTo>
                    <a:pt x="182183" y="465898"/>
                  </a:lnTo>
                  <a:cubicBezTo>
                    <a:pt x="182183" y="465898"/>
                    <a:pt x="212564" y="302472"/>
                    <a:pt x="205740" y="296437"/>
                  </a:cubicBezTo>
                  <a:cubicBezTo>
                    <a:pt x="198916" y="290402"/>
                    <a:pt x="68820" y="172856"/>
                    <a:pt x="68820" y="1728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08D90507-3DB3-44C9-B945-E39600AA3068}"/>
                </a:ext>
              </a:extLst>
            </p:cNvPr>
            <p:cNvSpPr/>
            <p:nvPr/>
          </p:nvSpPr>
          <p:spPr>
            <a:xfrm>
              <a:off x="7301156" y="5050992"/>
              <a:ext cx="632658" cy="1089195"/>
            </a:xfrm>
            <a:custGeom>
              <a:avLst/>
              <a:gdLst>
                <a:gd name="connsiteX0" fmla="*/ 601687 w 632658"/>
                <a:gd name="connsiteY0" fmla="*/ 85410 h 1089195"/>
                <a:gd name="connsiteX1" fmla="*/ 632651 w 632658"/>
                <a:gd name="connsiteY1" fmla="*/ 99434 h 1089195"/>
                <a:gd name="connsiteX2" fmla="*/ 223502 w 632658"/>
                <a:gd name="connsiteY2" fmla="*/ 66687 h 1089195"/>
                <a:gd name="connsiteX3" fmla="*/ 126667 w 632658"/>
                <a:gd name="connsiteY3" fmla="*/ 137633 h 1089195"/>
                <a:gd name="connsiteX4" fmla="*/ 0 w 632658"/>
                <a:gd name="connsiteY4" fmla="*/ 1076493 h 1089195"/>
                <a:gd name="connsiteX5" fmla="*/ 120804 w 632658"/>
                <a:gd name="connsiteY5" fmla="*/ 1083866 h 1089195"/>
                <a:gd name="connsiteX6" fmla="*/ 357782 w 632658"/>
                <a:gd name="connsiteY6" fmla="*/ 275171 h 1089195"/>
                <a:gd name="connsiteX7" fmla="*/ 387546 w 632658"/>
                <a:gd name="connsiteY7" fmla="*/ 263752 h 1089195"/>
                <a:gd name="connsiteX8" fmla="*/ 601687 w 632658"/>
                <a:gd name="connsiteY8" fmla="*/ 85410 h 10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658" h="1089195">
                  <a:moveTo>
                    <a:pt x="601687" y="85410"/>
                  </a:moveTo>
                  <a:cubicBezTo>
                    <a:pt x="601412" y="73202"/>
                    <a:pt x="633234" y="109207"/>
                    <a:pt x="632651" y="99434"/>
                  </a:cubicBezTo>
                  <a:cubicBezTo>
                    <a:pt x="620169" y="-103254"/>
                    <a:pt x="223502" y="66687"/>
                    <a:pt x="223502" y="66687"/>
                  </a:cubicBezTo>
                  <a:lnTo>
                    <a:pt x="126667" y="137633"/>
                  </a:lnTo>
                  <a:lnTo>
                    <a:pt x="0" y="1076493"/>
                  </a:lnTo>
                  <a:cubicBezTo>
                    <a:pt x="0" y="1076493"/>
                    <a:pt x="63779" y="1099228"/>
                    <a:pt x="120804" y="1083866"/>
                  </a:cubicBezTo>
                  <a:lnTo>
                    <a:pt x="357782" y="275171"/>
                  </a:lnTo>
                  <a:lnTo>
                    <a:pt x="387546" y="263752"/>
                  </a:lnTo>
                  <a:cubicBezTo>
                    <a:pt x="387546" y="263718"/>
                    <a:pt x="519939" y="171512"/>
                    <a:pt x="601687" y="85410"/>
                  </a:cubicBezTo>
                  <a:close/>
                </a:path>
              </a:pathLst>
            </a:custGeom>
            <a:solidFill>
              <a:srgbClr val="55769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59F997D-7752-4A65-AB17-22635918E64D}"/>
                </a:ext>
              </a:extLst>
            </p:cNvPr>
            <p:cNvSpPr/>
            <p:nvPr/>
          </p:nvSpPr>
          <p:spPr>
            <a:xfrm>
              <a:off x="7688701" y="5104374"/>
              <a:ext cx="245401" cy="1027846"/>
            </a:xfrm>
            <a:custGeom>
              <a:avLst/>
              <a:gdLst>
                <a:gd name="connsiteX0" fmla="*/ 245036 w 245401"/>
                <a:gd name="connsiteY0" fmla="*/ 0 h 1027846"/>
                <a:gd name="connsiteX1" fmla="*/ 0 w 245401"/>
                <a:gd name="connsiteY1" fmla="*/ 210335 h 1027846"/>
                <a:gd name="connsiteX2" fmla="*/ 0 w 245401"/>
                <a:gd name="connsiteY2" fmla="*/ 210335 h 1027846"/>
                <a:gd name="connsiteX3" fmla="*/ 79416 w 245401"/>
                <a:gd name="connsiteY3" fmla="*/ 1024585 h 1027846"/>
                <a:gd name="connsiteX4" fmla="*/ 195110 w 245401"/>
                <a:gd name="connsiteY4" fmla="*/ 1015841 h 1027846"/>
                <a:gd name="connsiteX5" fmla="*/ 245036 w 245401"/>
                <a:gd name="connsiteY5" fmla="*/ 0 h 102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01" h="1027846">
                  <a:moveTo>
                    <a:pt x="245036" y="0"/>
                  </a:moveTo>
                  <a:cubicBezTo>
                    <a:pt x="163323" y="86102"/>
                    <a:pt x="0" y="210335"/>
                    <a:pt x="0" y="210335"/>
                  </a:cubicBezTo>
                  <a:lnTo>
                    <a:pt x="0" y="210335"/>
                  </a:lnTo>
                  <a:lnTo>
                    <a:pt x="79416" y="1024585"/>
                  </a:lnTo>
                  <a:cubicBezTo>
                    <a:pt x="79416" y="1024585"/>
                    <a:pt x="157631" y="1036107"/>
                    <a:pt x="195110" y="1015841"/>
                  </a:cubicBezTo>
                  <a:cubicBezTo>
                    <a:pt x="195110" y="1015876"/>
                    <a:pt x="250386" y="241676"/>
                    <a:pt x="245036" y="0"/>
                  </a:cubicBezTo>
                  <a:close/>
                </a:path>
              </a:pathLst>
            </a:custGeom>
            <a:solidFill>
              <a:srgbClr val="3C5E8C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E6C4BAF-8B5E-41AA-9677-F268480020FE}"/>
                </a:ext>
              </a:extLst>
            </p:cNvPr>
            <p:cNvSpPr/>
            <p:nvPr/>
          </p:nvSpPr>
          <p:spPr>
            <a:xfrm>
              <a:off x="7412221" y="5073308"/>
              <a:ext cx="244703" cy="259083"/>
            </a:xfrm>
            <a:custGeom>
              <a:avLst/>
              <a:gdLst>
                <a:gd name="connsiteX0" fmla="*/ 15602 w 244703"/>
                <a:gd name="connsiteY0" fmla="*/ 115317 h 259083"/>
                <a:gd name="connsiteX1" fmla="*/ 0 w 244703"/>
                <a:gd name="connsiteY1" fmla="*/ 249391 h 259083"/>
                <a:gd name="connsiteX2" fmla="*/ 217742 w 244703"/>
                <a:gd name="connsiteY2" fmla="*/ 116792 h 259083"/>
                <a:gd name="connsiteX3" fmla="*/ 243391 w 244703"/>
                <a:gd name="connsiteY3" fmla="*/ 0 h 259083"/>
                <a:gd name="connsiteX4" fmla="*/ 112437 w 244703"/>
                <a:gd name="connsiteY4" fmla="*/ 44371 h 259083"/>
                <a:gd name="connsiteX5" fmla="*/ 15602 w 244703"/>
                <a:gd name="connsiteY5" fmla="*/ 115317 h 25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703" h="259083">
                  <a:moveTo>
                    <a:pt x="15602" y="115317"/>
                  </a:moveTo>
                  <a:lnTo>
                    <a:pt x="0" y="249391"/>
                  </a:lnTo>
                  <a:cubicBezTo>
                    <a:pt x="41285" y="265336"/>
                    <a:pt x="141892" y="282412"/>
                    <a:pt x="217742" y="116792"/>
                  </a:cubicBezTo>
                  <a:cubicBezTo>
                    <a:pt x="241642" y="64568"/>
                    <a:pt x="247780" y="26986"/>
                    <a:pt x="243391" y="0"/>
                  </a:cubicBezTo>
                  <a:cubicBezTo>
                    <a:pt x="170764" y="19374"/>
                    <a:pt x="112437" y="44371"/>
                    <a:pt x="112437" y="44371"/>
                  </a:cubicBezTo>
                  <a:lnTo>
                    <a:pt x="15602" y="115317"/>
                  </a:lnTo>
                  <a:close/>
                </a:path>
              </a:pathLst>
            </a:custGeom>
            <a:solidFill>
              <a:srgbClr val="3C5E8C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853C699-33F0-497B-8AD8-E8BD16306AC2}"/>
                </a:ext>
              </a:extLst>
            </p:cNvPr>
            <p:cNvSpPr/>
            <p:nvPr/>
          </p:nvSpPr>
          <p:spPr>
            <a:xfrm>
              <a:off x="7456237" y="4496891"/>
              <a:ext cx="464984" cy="732318"/>
            </a:xfrm>
            <a:custGeom>
              <a:avLst/>
              <a:gdLst>
                <a:gd name="connsiteX0" fmla="*/ 335540 w 464984"/>
                <a:gd name="connsiteY0" fmla="*/ 144500 h 732318"/>
                <a:gd name="connsiteX1" fmla="*/ 274778 w 464984"/>
                <a:gd name="connsiteY1" fmla="*/ 17181 h 732318"/>
                <a:gd name="connsiteX2" fmla="*/ 237951 w 464984"/>
                <a:gd name="connsiteY2" fmla="*/ 1957 h 732318"/>
                <a:gd name="connsiteX3" fmla="*/ 123697 w 464984"/>
                <a:gd name="connsiteY3" fmla="*/ 1614 h 732318"/>
                <a:gd name="connsiteX4" fmla="*/ 17981 w 464984"/>
                <a:gd name="connsiteY4" fmla="*/ 679527 h 732318"/>
                <a:gd name="connsiteX5" fmla="*/ 436284 w 464984"/>
                <a:gd name="connsiteY5" fmla="*/ 659707 h 732318"/>
                <a:gd name="connsiteX6" fmla="*/ 464985 w 464984"/>
                <a:gd name="connsiteY6" fmla="*/ 537635 h 732318"/>
                <a:gd name="connsiteX7" fmla="*/ 335540 w 464984"/>
                <a:gd name="connsiteY7" fmla="*/ 144500 h 73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984" h="732318">
                  <a:moveTo>
                    <a:pt x="335540" y="144500"/>
                  </a:moveTo>
                  <a:cubicBezTo>
                    <a:pt x="332214" y="144500"/>
                    <a:pt x="294838" y="61998"/>
                    <a:pt x="274778" y="17181"/>
                  </a:cubicBezTo>
                  <a:cubicBezTo>
                    <a:pt x="268503" y="3157"/>
                    <a:pt x="252284" y="-3633"/>
                    <a:pt x="237951" y="1957"/>
                  </a:cubicBezTo>
                  <a:cubicBezTo>
                    <a:pt x="183670" y="23079"/>
                    <a:pt x="123697" y="1614"/>
                    <a:pt x="123697" y="1614"/>
                  </a:cubicBezTo>
                  <a:cubicBezTo>
                    <a:pt x="123697" y="1614"/>
                    <a:pt x="-56326" y="630149"/>
                    <a:pt x="17981" y="679527"/>
                  </a:cubicBezTo>
                  <a:cubicBezTo>
                    <a:pt x="212713" y="808937"/>
                    <a:pt x="436284" y="659707"/>
                    <a:pt x="436284" y="659707"/>
                  </a:cubicBezTo>
                  <a:cubicBezTo>
                    <a:pt x="436284" y="659707"/>
                    <a:pt x="464985" y="542230"/>
                    <a:pt x="464985" y="537635"/>
                  </a:cubicBezTo>
                  <a:cubicBezTo>
                    <a:pt x="464985" y="533074"/>
                    <a:pt x="340101" y="144500"/>
                    <a:pt x="335540" y="144500"/>
                  </a:cubicBezTo>
                  <a:close/>
                </a:path>
              </a:pathLst>
            </a:custGeom>
            <a:solidFill>
              <a:srgbClr val="FFCC68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8D0EF81-7E13-40CA-BF58-909D6A835B1E}"/>
                </a:ext>
              </a:extLst>
            </p:cNvPr>
            <p:cNvSpPr/>
            <p:nvPr/>
          </p:nvSpPr>
          <p:spPr>
            <a:xfrm>
              <a:off x="7394630" y="4498505"/>
              <a:ext cx="203864" cy="745446"/>
            </a:xfrm>
            <a:custGeom>
              <a:avLst/>
              <a:gdLst>
                <a:gd name="connsiteX0" fmla="*/ 185303 w 203864"/>
                <a:gd name="connsiteY0" fmla="*/ 0 h 745446"/>
                <a:gd name="connsiteX1" fmla="*/ 147653 w 203864"/>
                <a:gd name="connsiteY1" fmla="*/ 49995 h 745446"/>
                <a:gd name="connsiteX2" fmla="*/ 49035 w 203864"/>
                <a:gd name="connsiteY2" fmla="*/ 177965 h 745446"/>
                <a:gd name="connsiteX3" fmla="*/ 0 w 203864"/>
                <a:gd name="connsiteY3" fmla="*/ 704385 h 745446"/>
                <a:gd name="connsiteX4" fmla="*/ 191784 w 203864"/>
                <a:gd name="connsiteY4" fmla="*/ 733566 h 745446"/>
                <a:gd name="connsiteX5" fmla="*/ 185303 w 203864"/>
                <a:gd name="connsiteY5" fmla="*/ 0 h 74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64" h="745446">
                  <a:moveTo>
                    <a:pt x="185303" y="0"/>
                  </a:moveTo>
                  <a:cubicBezTo>
                    <a:pt x="185303" y="0"/>
                    <a:pt x="150910" y="50818"/>
                    <a:pt x="147653" y="49995"/>
                  </a:cubicBezTo>
                  <a:cubicBezTo>
                    <a:pt x="124370" y="45777"/>
                    <a:pt x="60042" y="-11350"/>
                    <a:pt x="49035" y="177965"/>
                  </a:cubicBezTo>
                  <a:cubicBezTo>
                    <a:pt x="55138" y="235881"/>
                    <a:pt x="0" y="704385"/>
                    <a:pt x="0" y="704385"/>
                  </a:cubicBezTo>
                  <a:cubicBezTo>
                    <a:pt x="149607" y="774508"/>
                    <a:pt x="191784" y="733566"/>
                    <a:pt x="191784" y="733566"/>
                  </a:cubicBezTo>
                  <a:cubicBezTo>
                    <a:pt x="222336" y="591777"/>
                    <a:pt x="185303" y="0"/>
                    <a:pt x="185303" y="0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526BCA0-B1EC-4473-BA50-4F7E83A4ED82}"/>
                </a:ext>
              </a:extLst>
            </p:cNvPr>
            <p:cNvSpPr/>
            <p:nvPr/>
          </p:nvSpPr>
          <p:spPr>
            <a:xfrm>
              <a:off x="7220256" y="4498505"/>
              <a:ext cx="359677" cy="533346"/>
            </a:xfrm>
            <a:custGeom>
              <a:avLst/>
              <a:gdLst>
                <a:gd name="connsiteX0" fmla="*/ 359677 w 359677"/>
                <a:gd name="connsiteY0" fmla="*/ 0 h 533346"/>
                <a:gd name="connsiteX1" fmla="*/ 191965 w 359677"/>
                <a:gd name="connsiteY1" fmla="*/ 45880 h 533346"/>
                <a:gd name="connsiteX2" fmla="*/ 147 w 359677"/>
                <a:gd name="connsiteY2" fmla="*/ 240716 h 533346"/>
                <a:gd name="connsiteX3" fmla="*/ 185896 w 359677"/>
                <a:gd name="connsiteY3" fmla="*/ 533346 h 533346"/>
                <a:gd name="connsiteX4" fmla="*/ 213190 w 359677"/>
                <a:gd name="connsiteY4" fmla="*/ 506017 h 533346"/>
                <a:gd name="connsiteX5" fmla="*/ 237399 w 359677"/>
                <a:gd name="connsiteY5" fmla="*/ 469121 h 533346"/>
                <a:gd name="connsiteX6" fmla="*/ 113064 w 359677"/>
                <a:gd name="connsiteY6" fmla="*/ 249906 h 533346"/>
                <a:gd name="connsiteX7" fmla="*/ 272478 w 359677"/>
                <a:gd name="connsiteY7" fmla="*/ 183314 h 533346"/>
                <a:gd name="connsiteX8" fmla="*/ 359677 w 359677"/>
                <a:gd name="connsiteY8" fmla="*/ 0 h 53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677" h="533346">
                  <a:moveTo>
                    <a:pt x="359677" y="0"/>
                  </a:moveTo>
                  <a:cubicBezTo>
                    <a:pt x="359677" y="0"/>
                    <a:pt x="262843" y="12344"/>
                    <a:pt x="191965" y="45880"/>
                  </a:cubicBezTo>
                  <a:cubicBezTo>
                    <a:pt x="121088" y="79416"/>
                    <a:pt x="-4894" y="146795"/>
                    <a:pt x="147" y="240716"/>
                  </a:cubicBezTo>
                  <a:cubicBezTo>
                    <a:pt x="5187" y="334636"/>
                    <a:pt x="185896" y="533346"/>
                    <a:pt x="185896" y="533346"/>
                  </a:cubicBezTo>
                  <a:lnTo>
                    <a:pt x="213190" y="506017"/>
                  </a:lnTo>
                  <a:lnTo>
                    <a:pt x="237399" y="469121"/>
                  </a:lnTo>
                  <a:lnTo>
                    <a:pt x="113064" y="249906"/>
                  </a:lnTo>
                  <a:lnTo>
                    <a:pt x="272478" y="183314"/>
                  </a:lnTo>
                  <a:lnTo>
                    <a:pt x="359677" y="0"/>
                  </a:ln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6BC7495-FDB6-4D1D-BC42-F91A6728C75A}"/>
                </a:ext>
              </a:extLst>
            </p:cNvPr>
            <p:cNvSpPr/>
            <p:nvPr/>
          </p:nvSpPr>
          <p:spPr>
            <a:xfrm>
              <a:off x="7692747" y="4494206"/>
              <a:ext cx="263313" cy="744756"/>
            </a:xfrm>
            <a:custGeom>
              <a:avLst/>
              <a:gdLst>
                <a:gd name="connsiteX0" fmla="*/ 54624 w 263313"/>
                <a:gd name="connsiteY0" fmla="*/ 14723 h 744756"/>
                <a:gd name="connsiteX1" fmla="*/ 263313 w 263313"/>
                <a:gd name="connsiteY1" fmla="*/ 691093 h 744756"/>
                <a:gd name="connsiteX2" fmla="*/ 91349 w 263313"/>
                <a:gd name="connsiteY2" fmla="*/ 744757 h 744756"/>
                <a:gd name="connsiteX3" fmla="*/ 0 w 263313"/>
                <a:gd name="connsiteY3" fmla="*/ 5190 h 744756"/>
                <a:gd name="connsiteX4" fmla="*/ 0 w 263313"/>
                <a:gd name="connsiteY4" fmla="*/ 5190 h 744756"/>
                <a:gd name="connsiteX5" fmla="*/ 54624 w 263313"/>
                <a:gd name="connsiteY5" fmla="*/ 14723 h 74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313" h="744756">
                  <a:moveTo>
                    <a:pt x="54624" y="14723"/>
                  </a:moveTo>
                  <a:cubicBezTo>
                    <a:pt x="100195" y="64615"/>
                    <a:pt x="191030" y="219503"/>
                    <a:pt x="263313" y="691093"/>
                  </a:cubicBezTo>
                  <a:cubicBezTo>
                    <a:pt x="263313" y="691093"/>
                    <a:pt x="183040" y="739751"/>
                    <a:pt x="91349" y="744757"/>
                  </a:cubicBezTo>
                  <a:cubicBezTo>
                    <a:pt x="91349" y="744757"/>
                    <a:pt x="67551" y="120885"/>
                    <a:pt x="0" y="5190"/>
                  </a:cubicBezTo>
                  <a:lnTo>
                    <a:pt x="0" y="5190"/>
                  </a:lnTo>
                  <a:cubicBezTo>
                    <a:pt x="18242" y="-4343"/>
                    <a:pt x="40702" y="-502"/>
                    <a:pt x="54624" y="14723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C5A48F3-E71B-4154-8FC9-3C145F040F7A}"/>
                </a:ext>
              </a:extLst>
            </p:cNvPr>
            <p:cNvSpPr/>
            <p:nvPr/>
          </p:nvSpPr>
          <p:spPr>
            <a:xfrm>
              <a:off x="7845980" y="4939183"/>
              <a:ext cx="98384" cy="101794"/>
            </a:xfrm>
            <a:custGeom>
              <a:avLst/>
              <a:gdLst>
                <a:gd name="connsiteX0" fmla="*/ 50827 w 98384"/>
                <a:gd name="connsiteY0" fmla="*/ 2657 h 101794"/>
                <a:gd name="connsiteX1" fmla="*/ 96227 w 98384"/>
                <a:gd name="connsiteY1" fmla="*/ 72883 h 101794"/>
                <a:gd name="connsiteX2" fmla="*/ 97153 w 98384"/>
                <a:gd name="connsiteY2" fmla="*/ 76655 h 101794"/>
                <a:gd name="connsiteX3" fmla="*/ 86283 w 98384"/>
                <a:gd name="connsiteY3" fmla="*/ 101755 h 101794"/>
                <a:gd name="connsiteX4" fmla="*/ 82305 w 98384"/>
                <a:gd name="connsiteY4" fmla="*/ 99595 h 101794"/>
                <a:gd name="connsiteX5" fmla="*/ 75996 w 98384"/>
                <a:gd name="connsiteY5" fmla="*/ 88519 h 101794"/>
                <a:gd name="connsiteX6" fmla="*/ 33579 w 98384"/>
                <a:gd name="connsiteY6" fmla="*/ 94897 h 101794"/>
                <a:gd name="connsiteX7" fmla="*/ 54393 w 98384"/>
                <a:gd name="connsiteY7" fmla="*/ 61910 h 101794"/>
                <a:gd name="connsiteX8" fmla="*/ 21303 w 98384"/>
                <a:gd name="connsiteY8" fmla="*/ 70929 h 101794"/>
                <a:gd name="connsiteX9" fmla="*/ 42392 w 98384"/>
                <a:gd name="connsiteY9" fmla="*/ 37839 h 101794"/>
                <a:gd name="connsiteX10" fmla="*/ 9953 w 98384"/>
                <a:gd name="connsiteY10" fmla="*/ 44697 h 101794"/>
                <a:gd name="connsiteX11" fmla="*/ 32447 w 98384"/>
                <a:gd name="connsiteY11" fmla="*/ 18911 h 101794"/>
                <a:gd name="connsiteX12" fmla="*/ 318 w 98384"/>
                <a:gd name="connsiteY12" fmla="*/ 26386 h 101794"/>
                <a:gd name="connsiteX13" fmla="*/ 50827 w 98384"/>
                <a:gd name="connsiteY13" fmla="*/ 2657 h 10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84" h="101794">
                  <a:moveTo>
                    <a:pt x="50827" y="2657"/>
                  </a:moveTo>
                  <a:cubicBezTo>
                    <a:pt x="74967" y="18945"/>
                    <a:pt x="88580" y="47749"/>
                    <a:pt x="96227" y="72883"/>
                  </a:cubicBezTo>
                  <a:cubicBezTo>
                    <a:pt x="96536" y="74118"/>
                    <a:pt x="96844" y="75386"/>
                    <a:pt x="97153" y="76655"/>
                  </a:cubicBezTo>
                  <a:cubicBezTo>
                    <a:pt x="101953" y="96955"/>
                    <a:pt x="91529" y="100967"/>
                    <a:pt x="86283" y="101755"/>
                  </a:cubicBezTo>
                  <a:cubicBezTo>
                    <a:pt x="84705" y="101996"/>
                    <a:pt x="83094" y="101104"/>
                    <a:pt x="82305" y="99595"/>
                  </a:cubicBezTo>
                  <a:cubicBezTo>
                    <a:pt x="80831" y="96783"/>
                    <a:pt x="78910" y="93217"/>
                    <a:pt x="75996" y="88519"/>
                  </a:cubicBezTo>
                  <a:cubicBezTo>
                    <a:pt x="59091" y="61156"/>
                    <a:pt x="39443" y="105905"/>
                    <a:pt x="33579" y="94897"/>
                  </a:cubicBezTo>
                  <a:cubicBezTo>
                    <a:pt x="26172" y="80976"/>
                    <a:pt x="58714" y="68974"/>
                    <a:pt x="54393" y="61910"/>
                  </a:cubicBezTo>
                  <a:cubicBezTo>
                    <a:pt x="46266" y="48674"/>
                    <a:pt x="27544" y="79227"/>
                    <a:pt x="21303" y="70929"/>
                  </a:cubicBezTo>
                  <a:cubicBezTo>
                    <a:pt x="14445" y="61842"/>
                    <a:pt x="51513" y="53167"/>
                    <a:pt x="42392" y="37839"/>
                  </a:cubicBezTo>
                  <a:cubicBezTo>
                    <a:pt x="37522" y="29609"/>
                    <a:pt x="12936" y="55738"/>
                    <a:pt x="9953" y="44697"/>
                  </a:cubicBezTo>
                  <a:cubicBezTo>
                    <a:pt x="6833" y="33107"/>
                    <a:pt x="37900" y="28306"/>
                    <a:pt x="32447" y="18911"/>
                  </a:cubicBezTo>
                  <a:cubicBezTo>
                    <a:pt x="24389" y="4989"/>
                    <a:pt x="7176" y="36193"/>
                    <a:pt x="318" y="26386"/>
                  </a:cubicBezTo>
                  <a:cubicBezTo>
                    <a:pt x="-3831" y="20454"/>
                    <a:pt x="33716" y="-8864"/>
                    <a:pt x="50827" y="2657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04017D3B-5636-4956-805D-392C1C5DD0F9}"/>
                </a:ext>
              </a:extLst>
            </p:cNvPr>
            <p:cNvSpPr/>
            <p:nvPr/>
          </p:nvSpPr>
          <p:spPr>
            <a:xfrm>
              <a:off x="7585111" y="4385691"/>
              <a:ext cx="96697" cy="67030"/>
            </a:xfrm>
            <a:custGeom>
              <a:avLst/>
              <a:gdLst>
                <a:gd name="connsiteX0" fmla="*/ 96698 w 96697"/>
                <a:gd name="connsiteY0" fmla="*/ 56716 h 67030"/>
                <a:gd name="connsiteX1" fmla="*/ 88502 w 96697"/>
                <a:gd name="connsiteY1" fmla="*/ 0 h 67030"/>
                <a:gd name="connsiteX2" fmla="*/ 34 w 96697"/>
                <a:gd name="connsiteY2" fmla="*/ 40428 h 67030"/>
                <a:gd name="connsiteX3" fmla="*/ 0 w 96697"/>
                <a:gd name="connsiteY3" fmla="*/ 62065 h 67030"/>
                <a:gd name="connsiteX4" fmla="*/ 96698 w 96697"/>
                <a:gd name="connsiteY4" fmla="*/ 56716 h 6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97" h="67030">
                  <a:moveTo>
                    <a:pt x="96698" y="56716"/>
                  </a:moveTo>
                  <a:lnTo>
                    <a:pt x="88502" y="0"/>
                  </a:lnTo>
                  <a:lnTo>
                    <a:pt x="34" y="40428"/>
                  </a:lnTo>
                  <a:lnTo>
                    <a:pt x="0" y="62065"/>
                  </a:lnTo>
                  <a:cubicBezTo>
                    <a:pt x="21328" y="67243"/>
                    <a:pt x="61208" y="71906"/>
                    <a:pt x="96698" y="56716"/>
                  </a:cubicBezTo>
                  <a:close/>
                </a:path>
              </a:pathLst>
            </a:custGeom>
            <a:solidFill>
              <a:srgbClr val="FC8D84">
                <a:alpha val="60000"/>
              </a:srgbClr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69C4412-283F-4F65-BF3B-ED53BD16870F}"/>
                </a:ext>
              </a:extLst>
            </p:cNvPr>
            <p:cNvSpPr/>
            <p:nvPr/>
          </p:nvSpPr>
          <p:spPr>
            <a:xfrm>
              <a:off x="7710750" y="4183242"/>
              <a:ext cx="33878" cy="91588"/>
            </a:xfrm>
            <a:custGeom>
              <a:avLst/>
              <a:gdLst>
                <a:gd name="connsiteX0" fmla="*/ 27432 w 33878"/>
                <a:gd name="connsiteY0" fmla="*/ 8916 h 91588"/>
                <a:gd name="connsiteX1" fmla="*/ 33879 w 33878"/>
                <a:gd name="connsiteY1" fmla="*/ 84113 h 91588"/>
                <a:gd name="connsiteX2" fmla="*/ 21980 w 33878"/>
                <a:gd name="connsiteY2" fmla="*/ 91589 h 91588"/>
                <a:gd name="connsiteX3" fmla="*/ 0 w 33878"/>
                <a:gd name="connsiteY3" fmla="*/ 0 h 9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8" h="91588">
                  <a:moveTo>
                    <a:pt x="27432" y="8916"/>
                  </a:moveTo>
                  <a:lnTo>
                    <a:pt x="33879" y="84113"/>
                  </a:lnTo>
                  <a:lnTo>
                    <a:pt x="21980" y="91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328BC7F-C7E3-4804-8969-877A960854B7}"/>
                </a:ext>
              </a:extLst>
            </p:cNvPr>
            <p:cNvSpPr/>
            <p:nvPr/>
          </p:nvSpPr>
          <p:spPr>
            <a:xfrm>
              <a:off x="7721467" y="4233113"/>
              <a:ext cx="50814" cy="62380"/>
            </a:xfrm>
            <a:custGeom>
              <a:avLst/>
              <a:gdLst>
                <a:gd name="connsiteX0" fmla="*/ 701 w 50814"/>
                <a:gd name="connsiteY0" fmla="*/ 26459 h 62380"/>
                <a:gd name="connsiteX1" fmla="*/ 19492 w 50814"/>
                <a:gd name="connsiteY1" fmla="*/ 62018 h 62380"/>
                <a:gd name="connsiteX2" fmla="*/ 50113 w 50814"/>
                <a:gd name="connsiteY2" fmla="*/ 35923 h 62380"/>
                <a:gd name="connsiteX3" fmla="*/ 31322 w 50814"/>
                <a:gd name="connsiteY3" fmla="*/ 364 h 62380"/>
                <a:gd name="connsiteX4" fmla="*/ 701 w 50814"/>
                <a:gd name="connsiteY4" fmla="*/ 26459 h 6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14" h="62380">
                  <a:moveTo>
                    <a:pt x="701" y="26459"/>
                  </a:moveTo>
                  <a:cubicBezTo>
                    <a:pt x="-2556" y="43501"/>
                    <a:pt x="5845" y="59411"/>
                    <a:pt x="19492" y="62018"/>
                  </a:cubicBezTo>
                  <a:cubicBezTo>
                    <a:pt x="33140" y="64624"/>
                    <a:pt x="46856" y="52931"/>
                    <a:pt x="50113" y="35923"/>
                  </a:cubicBezTo>
                  <a:cubicBezTo>
                    <a:pt x="53371" y="18915"/>
                    <a:pt x="44970" y="2970"/>
                    <a:pt x="31322" y="364"/>
                  </a:cubicBezTo>
                  <a:cubicBezTo>
                    <a:pt x="17709" y="-2242"/>
                    <a:pt x="3993" y="9417"/>
                    <a:pt x="701" y="26459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6D476C20-2CDC-4152-8B74-69A23151DFFF}"/>
                </a:ext>
              </a:extLst>
            </p:cNvPr>
            <p:cNvSpPr/>
            <p:nvPr/>
          </p:nvSpPr>
          <p:spPr>
            <a:xfrm>
              <a:off x="7438358" y="4122582"/>
              <a:ext cx="305924" cy="314295"/>
            </a:xfrm>
            <a:custGeom>
              <a:avLst/>
              <a:gdLst>
                <a:gd name="connsiteX0" fmla="*/ 297767 w 305924"/>
                <a:gd name="connsiteY0" fmla="*/ 230019 h 314295"/>
                <a:gd name="connsiteX1" fmla="*/ 303356 w 305924"/>
                <a:gd name="connsiteY1" fmla="*/ 206496 h 314295"/>
                <a:gd name="connsiteX2" fmla="*/ 304419 w 305924"/>
                <a:gd name="connsiteY2" fmla="*/ 143334 h 314295"/>
                <a:gd name="connsiteX3" fmla="*/ 303733 w 305924"/>
                <a:gd name="connsiteY3" fmla="*/ 130989 h 314295"/>
                <a:gd name="connsiteX4" fmla="*/ 292555 w 305924"/>
                <a:gd name="connsiteY4" fmla="*/ 80515 h 314295"/>
                <a:gd name="connsiteX5" fmla="*/ 153234 w 305924"/>
                <a:gd name="connsiteY5" fmla="*/ 996 h 314295"/>
                <a:gd name="connsiteX6" fmla="*/ 37643 w 305924"/>
                <a:gd name="connsiteY6" fmla="*/ 160479 h 314295"/>
                <a:gd name="connsiteX7" fmla="*/ 11582 w 305924"/>
                <a:gd name="connsiteY7" fmla="*/ 163599 h 314295"/>
                <a:gd name="connsiteX8" fmla="*/ 8702 w 305924"/>
                <a:gd name="connsiteY8" fmla="*/ 214040 h 314295"/>
                <a:gd name="connsiteX9" fmla="*/ 57360 w 305924"/>
                <a:gd name="connsiteY9" fmla="*/ 227927 h 314295"/>
                <a:gd name="connsiteX10" fmla="*/ 62503 w 305924"/>
                <a:gd name="connsiteY10" fmla="*/ 223024 h 314295"/>
                <a:gd name="connsiteX11" fmla="*/ 207996 w 305924"/>
                <a:gd name="connsiteY11" fmla="*/ 311561 h 314295"/>
                <a:gd name="connsiteX12" fmla="*/ 281513 w 305924"/>
                <a:gd name="connsiteY12" fmla="*/ 262183 h 314295"/>
                <a:gd name="connsiteX13" fmla="*/ 285148 w 305924"/>
                <a:gd name="connsiteY13" fmla="*/ 257108 h 314295"/>
                <a:gd name="connsiteX14" fmla="*/ 297767 w 305924"/>
                <a:gd name="connsiteY14" fmla="*/ 230019 h 31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924" h="314295">
                  <a:moveTo>
                    <a:pt x="297767" y="230019"/>
                  </a:moveTo>
                  <a:cubicBezTo>
                    <a:pt x="300338" y="222441"/>
                    <a:pt x="302224" y="214589"/>
                    <a:pt x="303356" y="206496"/>
                  </a:cubicBezTo>
                  <a:cubicBezTo>
                    <a:pt x="306854" y="184722"/>
                    <a:pt x="306339" y="162468"/>
                    <a:pt x="304419" y="143334"/>
                  </a:cubicBezTo>
                  <a:cubicBezTo>
                    <a:pt x="304008" y="139219"/>
                    <a:pt x="303836" y="135105"/>
                    <a:pt x="303733" y="130989"/>
                  </a:cubicBezTo>
                  <a:cubicBezTo>
                    <a:pt x="303322" y="114359"/>
                    <a:pt x="299858" y="97317"/>
                    <a:pt x="292555" y="80515"/>
                  </a:cubicBezTo>
                  <a:cubicBezTo>
                    <a:pt x="269066" y="26508"/>
                    <a:pt x="211767" y="-6239"/>
                    <a:pt x="153234" y="996"/>
                  </a:cubicBezTo>
                  <a:cubicBezTo>
                    <a:pt x="74402" y="10769"/>
                    <a:pt x="22487" y="84801"/>
                    <a:pt x="37643" y="160479"/>
                  </a:cubicBezTo>
                  <a:cubicBezTo>
                    <a:pt x="28487" y="157564"/>
                    <a:pt x="19023" y="158353"/>
                    <a:pt x="11582" y="163599"/>
                  </a:cubicBezTo>
                  <a:cubicBezTo>
                    <a:pt x="-2648" y="173681"/>
                    <a:pt x="-3951" y="196278"/>
                    <a:pt x="8702" y="214040"/>
                  </a:cubicBezTo>
                  <a:cubicBezTo>
                    <a:pt x="21355" y="231802"/>
                    <a:pt x="43129" y="238043"/>
                    <a:pt x="57360" y="227927"/>
                  </a:cubicBezTo>
                  <a:cubicBezTo>
                    <a:pt x="59348" y="226521"/>
                    <a:pt x="61029" y="224876"/>
                    <a:pt x="62503" y="223024"/>
                  </a:cubicBezTo>
                  <a:cubicBezTo>
                    <a:pt x="81980" y="286117"/>
                    <a:pt x="144799" y="325277"/>
                    <a:pt x="207996" y="311561"/>
                  </a:cubicBezTo>
                  <a:cubicBezTo>
                    <a:pt x="238891" y="304840"/>
                    <a:pt x="264437" y="286666"/>
                    <a:pt x="281513" y="262183"/>
                  </a:cubicBezTo>
                  <a:cubicBezTo>
                    <a:pt x="282679" y="260709"/>
                    <a:pt x="283879" y="259029"/>
                    <a:pt x="285148" y="257108"/>
                  </a:cubicBezTo>
                  <a:cubicBezTo>
                    <a:pt x="290566" y="248776"/>
                    <a:pt x="294646" y="239586"/>
                    <a:pt x="297767" y="230019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07739345-A11D-4CB0-B991-B1C026B27825}"/>
                </a:ext>
              </a:extLst>
            </p:cNvPr>
            <p:cNvSpPr/>
            <p:nvPr/>
          </p:nvSpPr>
          <p:spPr>
            <a:xfrm>
              <a:off x="7573355" y="4261669"/>
              <a:ext cx="23477" cy="23408"/>
            </a:xfrm>
            <a:custGeom>
              <a:avLst/>
              <a:gdLst>
                <a:gd name="connsiteX0" fmla="*/ 23209 w 23477"/>
                <a:gd name="connsiteY0" fmla="*/ 9219 h 23408"/>
                <a:gd name="connsiteX1" fmla="*/ 14225 w 23477"/>
                <a:gd name="connsiteY1" fmla="*/ 23140 h 23408"/>
                <a:gd name="connsiteX2" fmla="*/ 269 w 23477"/>
                <a:gd name="connsiteY2" fmla="*/ 14190 h 23408"/>
                <a:gd name="connsiteX3" fmla="*/ 9253 w 23477"/>
                <a:gd name="connsiteY3" fmla="*/ 269 h 23408"/>
                <a:gd name="connsiteX4" fmla="*/ 23209 w 23477"/>
                <a:gd name="connsiteY4" fmla="*/ 9219 h 2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" h="23408">
                  <a:moveTo>
                    <a:pt x="23209" y="9219"/>
                  </a:moveTo>
                  <a:cubicBezTo>
                    <a:pt x="24580" y="15528"/>
                    <a:pt x="20569" y="21769"/>
                    <a:pt x="14225" y="23140"/>
                  </a:cubicBezTo>
                  <a:cubicBezTo>
                    <a:pt x="7881" y="24512"/>
                    <a:pt x="1640" y="20500"/>
                    <a:pt x="269" y="14190"/>
                  </a:cubicBezTo>
                  <a:cubicBezTo>
                    <a:pt x="-1103" y="7881"/>
                    <a:pt x="2909" y="1641"/>
                    <a:pt x="9253" y="269"/>
                  </a:cubicBezTo>
                  <a:cubicBezTo>
                    <a:pt x="15596" y="-1103"/>
                    <a:pt x="21837" y="2909"/>
                    <a:pt x="23209" y="9219"/>
                  </a:cubicBezTo>
                  <a:close/>
                </a:path>
              </a:pathLst>
            </a:custGeom>
            <a:solidFill>
              <a:srgbClr val="33333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DD61F1B8-2178-4FB3-8BE1-1B8DF8970E5A}"/>
                </a:ext>
              </a:extLst>
            </p:cNvPr>
            <p:cNvSpPr/>
            <p:nvPr/>
          </p:nvSpPr>
          <p:spPr>
            <a:xfrm>
              <a:off x="7673173" y="4246751"/>
              <a:ext cx="23477" cy="23410"/>
            </a:xfrm>
            <a:custGeom>
              <a:avLst/>
              <a:gdLst>
                <a:gd name="connsiteX0" fmla="*/ 23209 w 23477"/>
                <a:gd name="connsiteY0" fmla="*/ 9220 h 23410"/>
                <a:gd name="connsiteX1" fmla="*/ 14225 w 23477"/>
                <a:gd name="connsiteY1" fmla="*/ 23142 h 23410"/>
                <a:gd name="connsiteX2" fmla="*/ 269 w 23477"/>
                <a:gd name="connsiteY2" fmla="*/ 14192 h 23410"/>
                <a:gd name="connsiteX3" fmla="*/ 9253 w 23477"/>
                <a:gd name="connsiteY3" fmla="*/ 270 h 23410"/>
                <a:gd name="connsiteX4" fmla="*/ 23209 w 23477"/>
                <a:gd name="connsiteY4" fmla="*/ 9220 h 2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" h="23410">
                  <a:moveTo>
                    <a:pt x="23209" y="9220"/>
                  </a:moveTo>
                  <a:cubicBezTo>
                    <a:pt x="24580" y="15529"/>
                    <a:pt x="20569" y="21770"/>
                    <a:pt x="14225" y="23142"/>
                  </a:cubicBezTo>
                  <a:cubicBezTo>
                    <a:pt x="7881" y="24513"/>
                    <a:pt x="1640" y="20501"/>
                    <a:pt x="269" y="14192"/>
                  </a:cubicBezTo>
                  <a:cubicBezTo>
                    <a:pt x="-1103" y="7883"/>
                    <a:pt x="2909" y="1642"/>
                    <a:pt x="9253" y="270"/>
                  </a:cubicBezTo>
                  <a:cubicBezTo>
                    <a:pt x="15596" y="-1101"/>
                    <a:pt x="21837" y="2876"/>
                    <a:pt x="23209" y="9220"/>
                  </a:cubicBezTo>
                  <a:close/>
                </a:path>
              </a:pathLst>
            </a:custGeom>
            <a:solidFill>
              <a:srgbClr val="33333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9BC704C8-5428-4934-ABA2-5D0BA1822E07}"/>
                </a:ext>
              </a:extLst>
            </p:cNvPr>
            <p:cNvSpPr/>
            <p:nvPr/>
          </p:nvSpPr>
          <p:spPr>
            <a:xfrm>
              <a:off x="7542317" y="4235634"/>
              <a:ext cx="63162" cy="26338"/>
            </a:xfrm>
            <a:custGeom>
              <a:avLst/>
              <a:gdLst>
                <a:gd name="connsiteX0" fmla="*/ 63162 w 63162"/>
                <a:gd name="connsiteY0" fmla="*/ 9536 h 26338"/>
                <a:gd name="connsiteX1" fmla="*/ 45640 w 63162"/>
                <a:gd name="connsiteY1" fmla="*/ 7650 h 26338"/>
                <a:gd name="connsiteX2" fmla="*/ 29352 w 63162"/>
                <a:gd name="connsiteY2" fmla="*/ 9570 h 26338"/>
                <a:gd name="connsiteX3" fmla="*/ 14368 w 63162"/>
                <a:gd name="connsiteY3" fmla="*/ 16051 h 26338"/>
                <a:gd name="connsiteX4" fmla="*/ 0 w 63162"/>
                <a:gd name="connsiteY4" fmla="*/ 26338 h 26338"/>
                <a:gd name="connsiteX5" fmla="*/ 10287 w 63162"/>
                <a:gd name="connsiteY5" fmla="*/ 10736 h 26338"/>
                <a:gd name="connsiteX6" fmla="*/ 27192 w 63162"/>
                <a:gd name="connsiteY6" fmla="*/ 1341 h 26338"/>
                <a:gd name="connsiteX7" fmla="*/ 46497 w 63162"/>
                <a:gd name="connsiteY7" fmla="*/ 1032 h 26338"/>
                <a:gd name="connsiteX8" fmla="*/ 63162 w 63162"/>
                <a:gd name="connsiteY8" fmla="*/ 9536 h 2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62" h="26338">
                  <a:moveTo>
                    <a:pt x="63162" y="9536"/>
                  </a:moveTo>
                  <a:cubicBezTo>
                    <a:pt x="57059" y="8439"/>
                    <a:pt x="51298" y="7753"/>
                    <a:pt x="45640" y="7650"/>
                  </a:cubicBezTo>
                  <a:cubicBezTo>
                    <a:pt x="39982" y="7547"/>
                    <a:pt x="34530" y="8164"/>
                    <a:pt x="29352" y="9570"/>
                  </a:cubicBezTo>
                  <a:cubicBezTo>
                    <a:pt x="24209" y="11045"/>
                    <a:pt x="19065" y="12965"/>
                    <a:pt x="14368" y="16051"/>
                  </a:cubicBezTo>
                  <a:cubicBezTo>
                    <a:pt x="8024" y="19652"/>
                    <a:pt x="3258" y="24212"/>
                    <a:pt x="0" y="26338"/>
                  </a:cubicBezTo>
                  <a:cubicBezTo>
                    <a:pt x="2160" y="20920"/>
                    <a:pt x="5589" y="14508"/>
                    <a:pt x="10287" y="10736"/>
                  </a:cubicBezTo>
                  <a:cubicBezTo>
                    <a:pt x="14813" y="6176"/>
                    <a:pt x="20883" y="3055"/>
                    <a:pt x="27192" y="1341"/>
                  </a:cubicBezTo>
                  <a:cubicBezTo>
                    <a:pt x="33536" y="-374"/>
                    <a:pt x="40256" y="-408"/>
                    <a:pt x="46497" y="1032"/>
                  </a:cubicBezTo>
                  <a:cubicBezTo>
                    <a:pt x="52670" y="2575"/>
                    <a:pt x="58567" y="5284"/>
                    <a:pt x="63162" y="9536"/>
                  </a:cubicBezTo>
                  <a:close/>
                </a:path>
              </a:pathLst>
            </a:custGeom>
            <a:solidFill>
              <a:srgbClr val="FF550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A2233E5-D5BD-43D8-9A10-5DAEC8FC238D}"/>
                </a:ext>
              </a:extLst>
            </p:cNvPr>
            <p:cNvSpPr/>
            <p:nvPr/>
          </p:nvSpPr>
          <p:spPr>
            <a:xfrm>
              <a:off x="7652079" y="4218212"/>
              <a:ext cx="65288" cy="19311"/>
            </a:xfrm>
            <a:custGeom>
              <a:avLst/>
              <a:gdLst>
                <a:gd name="connsiteX0" fmla="*/ 0 w 65288"/>
                <a:gd name="connsiteY0" fmla="*/ 19312 h 19311"/>
                <a:gd name="connsiteX1" fmla="*/ 13099 w 65288"/>
                <a:gd name="connsiteY1" fmla="*/ 5939 h 19311"/>
                <a:gd name="connsiteX2" fmla="*/ 31513 w 65288"/>
                <a:gd name="connsiteY2" fmla="*/ 75 h 19311"/>
                <a:gd name="connsiteX3" fmla="*/ 50543 w 65288"/>
                <a:gd name="connsiteY3" fmla="*/ 3572 h 19311"/>
                <a:gd name="connsiteX4" fmla="*/ 65288 w 65288"/>
                <a:gd name="connsiteY4" fmla="*/ 15060 h 19311"/>
                <a:gd name="connsiteX5" fmla="*/ 48383 w 65288"/>
                <a:gd name="connsiteY5" fmla="*/ 9916 h 19311"/>
                <a:gd name="connsiteX6" fmla="*/ 32095 w 65288"/>
                <a:gd name="connsiteY6" fmla="*/ 8545 h 19311"/>
                <a:gd name="connsiteX7" fmla="*/ 16048 w 65288"/>
                <a:gd name="connsiteY7" fmla="*/ 11939 h 19311"/>
                <a:gd name="connsiteX8" fmla="*/ 0 w 65288"/>
                <a:gd name="connsiteY8" fmla="*/ 19312 h 1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88" h="19311">
                  <a:moveTo>
                    <a:pt x="0" y="19312"/>
                  </a:moveTo>
                  <a:cubicBezTo>
                    <a:pt x="2949" y="13791"/>
                    <a:pt x="7715" y="9368"/>
                    <a:pt x="13099" y="5939"/>
                  </a:cubicBezTo>
                  <a:cubicBezTo>
                    <a:pt x="18551" y="2578"/>
                    <a:pt x="24929" y="487"/>
                    <a:pt x="31513" y="75"/>
                  </a:cubicBezTo>
                  <a:cubicBezTo>
                    <a:pt x="38028" y="-303"/>
                    <a:pt x="44748" y="726"/>
                    <a:pt x="50543" y="3572"/>
                  </a:cubicBezTo>
                  <a:cubicBezTo>
                    <a:pt x="56201" y="5630"/>
                    <a:pt x="61551" y="10636"/>
                    <a:pt x="65288" y="15060"/>
                  </a:cubicBezTo>
                  <a:cubicBezTo>
                    <a:pt x="61139" y="13962"/>
                    <a:pt x="55790" y="11322"/>
                    <a:pt x="48383" y="9916"/>
                  </a:cubicBezTo>
                  <a:cubicBezTo>
                    <a:pt x="42931" y="8510"/>
                    <a:pt x="37479" y="8304"/>
                    <a:pt x="32095" y="8545"/>
                  </a:cubicBezTo>
                  <a:cubicBezTo>
                    <a:pt x="26712" y="8853"/>
                    <a:pt x="21363" y="10019"/>
                    <a:pt x="16048" y="11939"/>
                  </a:cubicBezTo>
                  <a:cubicBezTo>
                    <a:pt x="10698" y="13825"/>
                    <a:pt x="5452" y="16328"/>
                    <a:pt x="0" y="19312"/>
                  </a:cubicBezTo>
                  <a:close/>
                </a:path>
              </a:pathLst>
            </a:custGeom>
            <a:solidFill>
              <a:srgbClr val="FF550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6B2119AF-72CE-4FBA-9250-2A7CB90469EE}"/>
                </a:ext>
              </a:extLst>
            </p:cNvPr>
            <p:cNvSpPr/>
            <p:nvPr/>
          </p:nvSpPr>
          <p:spPr>
            <a:xfrm>
              <a:off x="7424685" y="4059301"/>
              <a:ext cx="334066" cy="225713"/>
            </a:xfrm>
            <a:custGeom>
              <a:avLst/>
              <a:gdLst>
                <a:gd name="connsiteX0" fmla="*/ 299472 w 334066"/>
                <a:gd name="connsiteY0" fmla="*/ 52584 h 225713"/>
                <a:gd name="connsiteX1" fmla="*/ 290317 w 334066"/>
                <a:gd name="connsiteY1" fmla="*/ 21139 h 225713"/>
                <a:gd name="connsiteX2" fmla="*/ 59682 w 334066"/>
                <a:gd name="connsiteY2" fmla="*/ 36810 h 225713"/>
                <a:gd name="connsiteX3" fmla="*/ 19803 w 334066"/>
                <a:gd name="connsiteY3" fmla="*/ 21723 h 225713"/>
                <a:gd name="connsiteX4" fmla="*/ 39451 w 334066"/>
                <a:gd name="connsiteY4" fmla="*/ 46617 h 225713"/>
                <a:gd name="connsiteX5" fmla="*/ 8007 w 334066"/>
                <a:gd name="connsiteY5" fmla="*/ 66334 h 225713"/>
                <a:gd name="connsiteX6" fmla="*/ 29027 w 334066"/>
                <a:gd name="connsiteY6" fmla="*/ 71546 h 225713"/>
                <a:gd name="connsiteX7" fmla="*/ 27278 w 334066"/>
                <a:gd name="connsiteY7" fmla="*/ 225714 h 225713"/>
                <a:gd name="connsiteX8" fmla="*/ 99596 w 334066"/>
                <a:gd name="connsiteY8" fmla="*/ 131965 h 225713"/>
                <a:gd name="connsiteX9" fmla="*/ 202569 w 334066"/>
                <a:gd name="connsiteY9" fmla="*/ 139028 h 225713"/>
                <a:gd name="connsiteX10" fmla="*/ 313737 w 334066"/>
                <a:gd name="connsiteY10" fmla="*/ 109471 h 225713"/>
                <a:gd name="connsiteX11" fmla="*/ 299472 w 334066"/>
                <a:gd name="connsiteY11" fmla="*/ 52584 h 22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066" h="225713">
                  <a:moveTo>
                    <a:pt x="299472" y="52584"/>
                  </a:moveTo>
                  <a:cubicBezTo>
                    <a:pt x="299472" y="52584"/>
                    <a:pt x="339043" y="44971"/>
                    <a:pt x="290317" y="21139"/>
                  </a:cubicBezTo>
                  <a:cubicBezTo>
                    <a:pt x="241591" y="-2726"/>
                    <a:pt x="122124" y="-16580"/>
                    <a:pt x="59682" y="36810"/>
                  </a:cubicBezTo>
                  <a:cubicBezTo>
                    <a:pt x="59682" y="36810"/>
                    <a:pt x="38697" y="9892"/>
                    <a:pt x="19803" y="21723"/>
                  </a:cubicBezTo>
                  <a:cubicBezTo>
                    <a:pt x="943" y="33552"/>
                    <a:pt x="39451" y="46617"/>
                    <a:pt x="39451" y="46617"/>
                  </a:cubicBezTo>
                  <a:cubicBezTo>
                    <a:pt x="39451" y="46617"/>
                    <a:pt x="13082" y="51692"/>
                    <a:pt x="8007" y="66334"/>
                  </a:cubicBezTo>
                  <a:cubicBezTo>
                    <a:pt x="4235" y="77135"/>
                    <a:pt x="20386" y="73946"/>
                    <a:pt x="29027" y="71546"/>
                  </a:cubicBezTo>
                  <a:cubicBezTo>
                    <a:pt x="14694" y="77444"/>
                    <a:pt x="-27449" y="117186"/>
                    <a:pt x="27278" y="225714"/>
                  </a:cubicBezTo>
                  <a:cubicBezTo>
                    <a:pt x="36982" y="221187"/>
                    <a:pt x="99596" y="131965"/>
                    <a:pt x="99596" y="131965"/>
                  </a:cubicBezTo>
                  <a:cubicBezTo>
                    <a:pt x="99596" y="131965"/>
                    <a:pt x="225509" y="173284"/>
                    <a:pt x="202569" y="139028"/>
                  </a:cubicBezTo>
                  <a:cubicBezTo>
                    <a:pt x="202569" y="139028"/>
                    <a:pt x="349330" y="175890"/>
                    <a:pt x="313737" y="109471"/>
                  </a:cubicBezTo>
                  <a:cubicBezTo>
                    <a:pt x="313771" y="109436"/>
                    <a:pt x="367846" y="101309"/>
                    <a:pt x="299472" y="52584"/>
                  </a:cubicBezTo>
                  <a:close/>
                </a:path>
              </a:pathLst>
            </a:custGeom>
            <a:solidFill>
              <a:srgbClr val="FF550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2AA4E5B-4C1C-4846-A7D3-7C88D92CCED3}"/>
                </a:ext>
              </a:extLst>
            </p:cNvPr>
            <p:cNvSpPr/>
            <p:nvPr/>
          </p:nvSpPr>
          <p:spPr>
            <a:xfrm>
              <a:off x="7451718" y="4191232"/>
              <a:ext cx="72681" cy="93748"/>
            </a:xfrm>
            <a:custGeom>
              <a:avLst/>
              <a:gdLst>
                <a:gd name="connsiteX0" fmla="*/ 72597 w 72681"/>
                <a:gd name="connsiteY0" fmla="*/ 0 h 93748"/>
                <a:gd name="connsiteX1" fmla="*/ 24282 w 72681"/>
                <a:gd name="connsiteY1" fmla="*/ 91863 h 93748"/>
                <a:gd name="connsiteX2" fmla="*/ 279 w 72681"/>
                <a:gd name="connsiteY2" fmla="*/ 93749 h 93748"/>
                <a:gd name="connsiteX3" fmla="*/ 34124 w 72681"/>
                <a:gd name="connsiteY3" fmla="*/ 9189 h 93748"/>
                <a:gd name="connsiteX4" fmla="*/ 72597 w 72681"/>
                <a:gd name="connsiteY4" fmla="*/ 0 h 9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81" h="93748">
                  <a:moveTo>
                    <a:pt x="72597" y="0"/>
                  </a:moveTo>
                  <a:cubicBezTo>
                    <a:pt x="74620" y="7338"/>
                    <a:pt x="39884" y="85588"/>
                    <a:pt x="24282" y="91863"/>
                  </a:cubicBezTo>
                  <a:cubicBezTo>
                    <a:pt x="11732" y="92000"/>
                    <a:pt x="279" y="93749"/>
                    <a:pt x="279" y="93749"/>
                  </a:cubicBezTo>
                  <a:cubicBezTo>
                    <a:pt x="-3595" y="71460"/>
                    <a:pt x="34124" y="9189"/>
                    <a:pt x="34124" y="9189"/>
                  </a:cubicBezTo>
                  <a:lnTo>
                    <a:pt x="72597" y="0"/>
                  </a:lnTo>
                  <a:close/>
                </a:path>
              </a:pathLst>
            </a:custGeom>
            <a:solidFill>
              <a:srgbClr val="FF550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5BB2414-8343-46D9-A7CB-3A49CC282E2D}"/>
                </a:ext>
              </a:extLst>
            </p:cNvPr>
            <p:cNvSpPr/>
            <p:nvPr/>
          </p:nvSpPr>
          <p:spPr>
            <a:xfrm>
              <a:off x="7633487" y="4239409"/>
              <a:ext cx="28045" cy="80718"/>
            </a:xfrm>
            <a:custGeom>
              <a:avLst/>
              <a:gdLst>
                <a:gd name="connsiteX0" fmla="*/ 350 w 28045"/>
                <a:gd name="connsiteY0" fmla="*/ 0 h 80718"/>
                <a:gd name="connsiteX1" fmla="*/ 1721 w 28045"/>
                <a:gd name="connsiteY1" fmla="*/ 25203 h 80718"/>
                <a:gd name="connsiteX2" fmla="*/ 5287 w 28045"/>
                <a:gd name="connsiteY2" fmla="*/ 37650 h 80718"/>
                <a:gd name="connsiteX3" fmla="*/ 12797 w 28045"/>
                <a:gd name="connsiteY3" fmla="*/ 49412 h 80718"/>
                <a:gd name="connsiteX4" fmla="*/ 20135 w 28045"/>
                <a:gd name="connsiteY4" fmla="*/ 56681 h 80718"/>
                <a:gd name="connsiteX5" fmla="*/ 19484 w 28045"/>
                <a:gd name="connsiteY5" fmla="*/ 65803 h 80718"/>
                <a:gd name="connsiteX6" fmla="*/ 2064 w 28045"/>
                <a:gd name="connsiteY6" fmla="*/ 80719 h 80718"/>
                <a:gd name="connsiteX7" fmla="*/ 24936 w 28045"/>
                <a:gd name="connsiteY7" fmla="*/ 68889 h 80718"/>
                <a:gd name="connsiteX8" fmla="*/ 27302 w 28045"/>
                <a:gd name="connsiteY8" fmla="*/ 54178 h 80718"/>
                <a:gd name="connsiteX9" fmla="*/ 18180 w 28045"/>
                <a:gd name="connsiteY9" fmla="*/ 43480 h 80718"/>
                <a:gd name="connsiteX10" fmla="*/ 12214 w 28045"/>
                <a:gd name="connsiteY10" fmla="*/ 34599 h 80718"/>
                <a:gd name="connsiteX11" fmla="*/ 7756 w 28045"/>
                <a:gd name="connsiteY11" fmla="*/ 23592 h 80718"/>
                <a:gd name="connsiteX12" fmla="*/ 350 w 28045"/>
                <a:gd name="connsiteY12" fmla="*/ 0 h 8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045" h="80718">
                  <a:moveTo>
                    <a:pt x="350" y="0"/>
                  </a:moveTo>
                  <a:cubicBezTo>
                    <a:pt x="-439" y="8436"/>
                    <a:pt x="144" y="16871"/>
                    <a:pt x="1721" y="25203"/>
                  </a:cubicBezTo>
                  <a:cubicBezTo>
                    <a:pt x="2510" y="29387"/>
                    <a:pt x="3642" y="33536"/>
                    <a:pt x="5287" y="37650"/>
                  </a:cubicBezTo>
                  <a:cubicBezTo>
                    <a:pt x="7002" y="41731"/>
                    <a:pt x="9059" y="45846"/>
                    <a:pt x="12797" y="49412"/>
                  </a:cubicBezTo>
                  <a:cubicBezTo>
                    <a:pt x="16980" y="52669"/>
                    <a:pt x="18901" y="53595"/>
                    <a:pt x="20135" y="56681"/>
                  </a:cubicBezTo>
                  <a:cubicBezTo>
                    <a:pt x="21404" y="59322"/>
                    <a:pt x="20821" y="62614"/>
                    <a:pt x="19484" y="65803"/>
                  </a:cubicBezTo>
                  <a:cubicBezTo>
                    <a:pt x="16466" y="72284"/>
                    <a:pt x="9608" y="77118"/>
                    <a:pt x="2064" y="80719"/>
                  </a:cubicBezTo>
                  <a:cubicBezTo>
                    <a:pt x="10362" y="80307"/>
                    <a:pt x="19518" y="77016"/>
                    <a:pt x="24936" y="68889"/>
                  </a:cubicBezTo>
                  <a:cubicBezTo>
                    <a:pt x="27576" y="64980"/>
                    <a:pt x="29016" y="59425"/>
                    <a:pt x="27302" y="54178"/>
                  </a:cubicBezTo>
                  <a:cubicBezTo>
                    <a:pt x="25484" y="48623"/>
                    <a:pt x="22021" y="46532"/>
                    <a:pt x="18180" y="43480"/>
                  </a:cubicBezTo>
                  <a:cubicBezTo>
                    <a:pt x="15849" y="41354"/>
                    <a:pt x="13929" y="38028"/>
                    <a:pt x="12214" y="34599"/>
                  </a:cubicBezTo>
                  <a:cubicBezTo>
                    <a:pt x="10431" y="31170"/>
                    <a:pt x="9197" y="27329"/>
                    <a:pt x="7756" y="23592"/>
                  </a:cubicBezTo>
                  <a:cubicBezTo>
                    <a:pt x="5116" y="15945"/>
                    <a:pt x="2853" y="8024"/>
                    <a:pt x="350" y="0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78083F0-AD33-4019-A257-D21E28DD943F}"/>
                </a:ext>
              </a:extLst>
            </p:cNvPr>
            <p:cNvSpPr/>
            <p:nvPr/>
          </p:nvSpPr>
          <p:spPr>
            <a:xfrm>
              <a:off x="7301018" y="4690666"/>
              <a:ext cx="169804" cy="276891"/>
            </a:xfrm>
            <a:custGeom>
              <a:avLst/>
              <a:gdLst>
                <a:gd name="connsiteX0" fmla="*/ 77187 w 169804"/>
                <a:gd name="connsiteY0" fmla="*/ 133868 h 276891"/>
                <a:gd name="connsiteX1" fmla="*/ 35696 w 169804"/>
                <a:gd name="connsiteY1" fmla="*/ 63368 h 276891"/>
                <a:gd name="connsiteX2" fmla="*/ 32233 w 169804"/>
                <a:gd name="connsiteY2" fmla="*/ 57642 h 276891"/>
                <a:gd name="connsiteX3" fmla="*/ 43274 w 169804"/>
                <a:gd name="connsiteY3" fmla="*/ 53561 h 276891"/>
                <a:gd name="connsiteX4" fmla="*/ 85965 w 169804"/>
                <a:gd name="connsiteY4" fmla="*/ 36965 h 276891"/>
                <a:gd name="connsiteX5" fmla="*/ 128176 w 169804"/>
                <a:gd name="connsiteY5" fmla="*/ 19203 h 276891"/>
                <a:gd name="connsiteX6" fmla="*/ 169804 w 169804"/>
                <a:gd name="connsiteY6" fmla="*/ 0 h 276891"/>
                <a:gd name="connsiteX7" fmla="*/ 126530 w 169804"/>
                <a:gd name="connsiteY7" fmla="*/ 15122 h 276891"/>
                <a:gd name="connsiteX8" fmla="*/ 83839 w 169804"/>
                <a:gd name="connsiteY8" fmla="*/ 31718 h 276891"/>
                <a:gd name="connsiteX9" fmla="*/ 41628 w 169804"/>
                <a:gd name="connsiteY9" fmla="*/ 49446 h 276891"/>
                <a:gd name="connsiteX10" fmla="*/ 0 w 169804"/>
                <a:gd name="connsiteY10" fmla="*/ 68649 h 276891"/>
                <a:gd name="connsiteX11" fmla="*/ 28289 w 169804"/>
                <a:gd name="connsiteY11" fmla="*/ 59013 h 276891"/>
                <a:gd name="connsiteX12" fmla="*/ 31890 w 169804"/>
                <a:gd name="connsiteY12" fmla="*/ 65529 h 276891"/>
                <a:gd name="connsiteX13" fmla="*/ 72283 w 169804"/>
                <a:gd name="connsiteY13" fmla="*/ 136680 h 276891"/>
                <a:gd name="connsiteX14" fmla="*/ 113774 w 169804"/>
                <a:gd name="connsiteY14" fmla="*/ 207180 h 276891"/>
                <a:gd name="connsiteX15" fmla="*/ 156637 w 169804"/>
                <a:gd name="connsiteY15" fmla="*/ 276892 h 276891"/>
                <a:gd name="connsiteX16" fmla="*/ 117615 w 169804"/>
                <a:gd name="connsiteY16" fmla="*/ 204951 h 276891"/>
                <a:gd name="connsiteX17" fmla="*/ 77187 w 169804"/>
                <a:gd name="connsiteY17" fmla="*/ 133868 h 2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9804" h="276891">
                  <a:moveTo>
                    <a:pt x="77187" y="133868"/>
                  </a:moveTo>
                  <a:cubicBezTo>
                    <a:pt x="63505" y="110277"/>
                    <a:pt x="49755" y="86754"/>
                    <a:pt x="35696" y="63368"/>
                  </a:cubicBezTo>
                  <a:cubicBezTo>
                    <a:pt x="34564" y="61448"/>
                    <a:pt x="33398" y="59562"/>
                    <a:pt x="32233" y="57642"/>
                  </a:cubicBezTo>
                  <a:cubicBezTo>
                    <a:pt x="35936" y="56304"/>
                    <a:pt x="39605" y="54933"/>
                    <a:pt x="43274" y="53561"/>
                  </a:cubicBezTo>
                  <a:cubicBezTo>
                    <a:pt x="57607" y="48246"/>
                    <a:pt x="71803" y="42657"/>
                    <a:pt x="85965" y="36965"/>
                  </a:cubicBezTo>
                  <a:cubicBezTo>
                    <a:pt x="100093" y="31204"/>
                    <a:pt x="114186" y="25375"/>
                    <a:pt x="128176" y="19203"/>
                  </a:cubicBezTo>
                  <a:cubicBezTo>
                    <a:pt x="142166" y="13099"/>
                    <a:pt x="156088" y="6790"/>
                    <a:pt x="169804" y="0"/>
                  </a:cubicBezTo>
                  <a:cubicBezTo>
                    <a:pt x="155197" y="4629"/>
                    <a:pt x="140829" y="9807"/>
                    <a:pt x="126530" y="15122"/>
                  </a:cubicBezTo>
                  <a:cubicBezTo>
                    <a:pt x="112197" y="20437"/>
                    <a:pt x="98001" y="26026"/>
                    <a:pt x="83839" y="31718"/>
                  </a:cubicBezTo>
                  <a:cubicBezTo>
                    <a:pt x="69712" y="37479"/>
                    <a:pt x="55584" y="43308"/>
                    <a:pt x="41628" y="49446"/>
                  </a:cubicBezTo>
                  <a:cubicBezTo>
                    <a:pt x="27638" y="55550"/>
                    <a:pt x="13716" y="61859"/>
                    <a:pt x="0" y="68649"/>
                  </a:cubicBezTo>
                  <a:cubicBezTo>
                    <a:pt x="9498" y="65631"/>
                    <a:pt x="18928" y="62374"/>
                    <a:pt x="28289" y="59013"/>
                  </a:cubicBezTo>
                  <a:cubicBezTo>
                    <a:pt x="29490" y="61174"/>
                    <a:pt x="30655" y="63368"/>
                    <a:pt x="31890" y="65529"/>
                  </a:cubicBezTo>
                  <a:cubicBezTo>
                    <a:pt x="45160" y="89360"/>
                    <a:pt x="58670" y="113020"/>
                    <a:pt x="72283" y="136680"/>
                  </a:cubicBezTo>
                  <a:cubicBezTo>
                    <a:pt x="85965" y="160272"/>
                    <a:pt x="99715" y="183795"/>
                    <a:pt x="113774" y="207180"/>
                  </a:cubicBezTo>
                  <a:cubicBezTo>
                    <a:pt x="127730" y="230600"/>
                    <a:pt x="142029" y="253849"/>
                    <a:pt x="156637" y="276892"/>
                  </a:cubicBezTo>
                  <a:cubicBezTo>
                    <a:pt x="143950" y="252752"/>
                    <a:pt x="130954" y="228749"/>
                    <a:pt x="117615" y="204951"/>
                  </a:cubicBezTo>
                  <a:cubicBezTo>
                    <a:pt x="104344" y="181189"/>
                    <a:pt x="90800" y="157528"/>
                    <a:pt x="77187" y="133868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785679B-4488-45C8-8EE4-E8912879AFFE}"/>
                </a:ext>
              </a:extLst>
            </p:cNvPr>
            <p:cNvSpPr/>
            <p:nvPr/>
          </p:nvSpPr>
          <p:spPr>
            <a:xfrm>
              <a:off x="7416061" y="4967420"/>
              <a:ext cx="106670" cy="105942"/>
            </a:xfrm>
            <a:custGeom>
              <a:avLst/>
              <a:gdLst>
                <a:gd name="connsiteX0" fmla="*/ 61859 w 106670"/>
                <a:gd name="connsiteY0" fmla="*/ 27672 h 105942"/>
                <a:gd name="connsiteX1" fmla="*/ 63162 w 106670"/>
                <a:gd name="connsiteY1" fmla="*/ 23283 h 105942"/>
                <a:gd name="connsiteX2" fmla="*/ 94812 w 106670"/>
                <a:gd name="connsiteY2" fmla="*/ 11144 h 105942"/>
                <a:gd name="connsiteX3" fmla="*/ 41320 w 106670"/>
                <a:gd name="connsiteY3" fmla="*/ 0 h 105942"/>
                <a:gd name="connsiteX4" fmla="*/ 41594 w 106670"/>
                <a:gd name="connsiteY4" fmla="*/ 171 h 105942"/>
                <a:gd name="connsiteX5" fmla="*/ 25649 w 106670"/>
                <a:gd name="connsiteY5" fmla="*/ 25443 h 105942"/>
                <a:gd name="connsiteX6" fmla="*/ 34 w 106670"/>
                <a:gd name="connsiteY6" fmla="*/ 54178 h 105942"/>
                <a:gd name="connsiteX7" fmla="*/ 0 w 106670"/>
                <a:gd name="connsiteY7" fmla="*/ 54247 h 105942"/>
                <a:gd name="connsiteX8" fmla="*/ 2503 w 106670"/>
                <a:gd name="connsiteY8" fmla="*/ 57676 h 105942"/>
                <a:gd name="connsiteX9" fmla="*/ 55138 w 106670"/>
                <a:gd name="connsiteY9" fmla="*/ 105442 h 105942"/>
                <a:gd name="connsiteX10" fmla="*/ 45914 w 106670"/>
                <a:gd name="connsiteY10" fmla="*/ 76672 h 105942"/>
                <a:gd name="connsiteX11" fmla="*/ 79690 w 106670"/>
                <a:gd name="connsiteY11" fmla="*/ 100813 h 105942"/>
                <a:gd name="connsiteX12" fmla="*/ 57779 w 106670"/>
                <a:gd name="connsiteY12" fmla="*/ 66317 h 105942"/>
                <a:gd name="connsiteX13" fmla="*/ 92137 w 106670"/>
                <a:gd name="connsiteY13" fmla="*/ 88982 h 105942"/>
                <a:gd name="connsiteX14" fmla="*/ 67277 w 106670"/>
                <a:gd name="connsiteY14" fmla="*/ 53355 h 105942"/>
                <a:gd name="connsiteX15" fmla="*/ 106573 w 106670"/>
                <a:gd name="connsiteY15" fmla="*/ 78147 h 105942"/>
                <a:gd name="connsiteX16" fmla="*/ 61859 w 106670"/>
                <a:gd name="connsiteY16" fmla="*/ 27672 h 1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670" h="105942">
                  <a:moveTo>
                    <a:pt x="61859" y="27672"/>
                  </a:moveTo>
                  <a:cubicBezTo>
                    <a:pt x="60385" y="26232"/>
                    <a:pt x="61139" y="23728"/>
                    <a:pt x="63162" y="23283"/>
                  </a:cubicBezTo>
                  <a:cubicBezTo>
                    <a:pt x="94298" y="16699"/>
                    <a:pt x="96321" y="14367"/>
                    <a:pt x="94812" y="11144"/>
                  </a:cubicBezTo>
                  <a:cubicBezTo>
                    <a:pt x="93955" y="9258"/>
                    <a:pt x="66077" y="4183"/>
                    <a:pt x="41320" y="0"/>
                  </a:cubicBezTo>
                  <a:cubicBezTo>
                    <a:pt x="41491" y="103"/>
                    <a:pt x="41594" y="171"/>
                    <a:pt x="41594" y="171"/>
                  </a:cubicBezTo>
                  <a:lnTo>
                    <a:pt x="25649" y="25443"/>
                  </a:lnTo>
                  <a:cubicBezTo>
                    <a:pt x="25649" y="25443"/>
                    <a:pt x="652" y="53527"/>
                    <a:pt x="34" y="54178"/>
                  </a:cubicBezTo>
                  <a:cubicBezTo>
                    <a:pt x="34" y="54178"/>
                    <a:pt x="0" y="54212"/>
                    <a:pt x="0" y="54247"/>
                  </a:cubicBezTo>
                  <a:cubicBezTo>
                    <a:pt x="1543" y="56304"/>
                    <a:pt x="2503" y="57676"/>
                    <a:pt x="2503" y="57676"/>
                  </a:cubicBezTo>
                  <a:cubicBezTo>
                    <a:pt x="51847" y="108288"/>
                    <a:pt x="53012" y="106950"/>
                    <a:pt x="55138" y="105442"/>
                  </a:cubicBezTo>
                  <a:cubicBezTo>
                    <a:pt x="57264" y="103967"/>
                    <a:pt x="43000" y="77392"/>
                    <a:pt x="45914" y="76672"/>
                  </a:cubicBezTo>
                  <a:cubicBezTo>
                    <a:pt x="48863" y="75952"/>
                    <a:pt x="79039" y="104413"/>
                    <a:pt x="79690" y="100813"/>
                  </a:cubicBezTo>
                  <a:cubicBezTo>
                    <a:pt x="80342" y="97178"/>
                    <a:pt x="55687" y="67517"/>
                    <a:pt x="57779" y="66317"/>
                  </a:cubicBezTo>
                  <a:cubicBezTo>
                    <a:pt x="59870" y="65117"/>
                    <a:pt x="88605" y="93029"/>
                    <a:pt x="92137" y="88982"/>
                  </a:cubicBezTo>
                  <a:cubicBezTo>
                    <a:pt x="95669" y="84936"/>
                    <a:pt x="63162" y="55413"/>
                    <a:pt x="67277" y="53355"/>
                  </a:cubicBezTo>
                  <a:cubicBezTo>
                    <a:pt x="71392" y="51298"/>
                    <a:pt x="103933" y="82365"/>
                    <a:pt x="106573" y="78147"/>
                  </a:cubicBezTo>
                  <a:cubicBezTo>
                    <a:pt x="108768" y="74581"/>
                    <a:pt x="73209" y="38919"/>
                    <a:pt x="61859" y="27672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D9230A8A-4BF6-43A3-B06D-1F1ADB341A67}"/>
                </a:ext>
              </a:extLst>
            </p:cNvPr>
            <p:cNvSpPr/>
            <p:nvPr/>
          </p:nvSpPr>
          <p:spPr>
            <a:xfrm>
              <a:off x="7406152" y="4967592"/>
              <a:ext cx="51503" cy="64259"/>
            </a:xfrm>
            <a:custGeom>
              <a:avLst/>
              <a:gdLst>
                <a:gd name="connsiteX0" fmla="*/ 0 w 51503"/>
                <a:gd name="connsiteY0" fmla="*/ 64259 h 64259"/>
                <a:gd name="connsiteX1" fmla="*/ 13579 w 51503"/>
                <a:gd name="connsiteY1" fmla="*/ 48692 h 64259"/>
                <a:gd name="connsiteX2" fmla="*/ 26918 w 51503"/>
                <a:gd name="connsiteY2" fmla="*/ 32987 h 64259"/>
                <a:gd name="connsiteX3" fmla="*/ 39742 w 51503"/>
                <a:gd name="connsiteY3" fmla="*/ 16905 h 64259"/>
                <a:gd name="connsiteX4" fmla="*/ 45777 w 51503"/>
                <a:gd name="connsiteY4" fmla="*/ 8573 h 64259"/>
                <a:gd name="connsiteX5" fmla="*/ 51503 w 51503"/>
                <a:gd name="connsiteY5" fmla="*/ 0 h 64259"/>
                <a:gd name="connsiteX6" fmla="*/ 41525 w 51503"/>
                <a:gd name="connsiteY6" fmla="*/ 18174 h 64259"/>
                <a:gd name="connsiteX7" fmla="*/ 29112 w 51503"/>
                <a:gd name="connsiteY7" fmla="*/ 34770 h 64259"/>
                <a:gd name="connsiteX8" fmla="*/ 15190 w 51503"/>
                <a:gd name="connsiteY8" fmla="*/ 50132 h 64259"/>
                <a:gd name="connsiteX9" fmla="*/ 0 w 51503"/>
                <a:gd name="connsiteY9" fmla="*/ 64259 h 6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03" h="64259">
                  <a:moveTo>
                    <a:pt x="0" y="64259"/>
                  </a:moveTo>
                  <a:lnTo>
                    <a:pt x="13579" y="48692"/>
                  </a:lnTo>
                  <a:cubicBezTo>
                    <a:pt x="18037" y="43446"/>
                    <a:pt x="22563" y="38302"/>
                    <a:pt x="26918" y="32987"/>
                  </a:cubicBezTo>
                  <a:cubicBezTo>
                    <a:pt x="31307" y="27707"/>
                    <a:pt x="35593" y="22357"/>
                    <a:pt x="39742" y="16905"/>
                  </a:cubicBezTo>
                  <a:cubicBezTo>
                    <a:pt x="41800" y="14162"/>
                    <a:pt x="43891" y="11453"/>
                    <a:pt x="45777" y="8573"/>
                  </a:cubicBezTo>
                  <a:cubicBezTo>
                    <a:pt x="47834" y="5830"/>
                    <a:pt x="49583" y="2881"/>
                    <a:pt x="51503" y="0"/>
                  </a:cubicBezTo>
                  <a:cubicBezTo>
                    <a:pt x="48863" y="6378"/>
                    <a:pt x="45297" y="12379"/>
                    <a:pt x="41525" y="18174"/>
                  </a:cubicBezTo>
                  <a:cubicBezTo>
                    <a:pt x="37753" y="23969"/>
                    <a:pt x="33467" y="29421"/>
                    <a:pt x="29112" y="34770"/>
                  </a:cubicBezTo>
                  <a:cubicBezTo>
                    <a:pt x="24689" y="40085"/>
                    <a:pt x="20060" y="45229"/>
                    <a:pt x="15190" y="50132"/>
                  </a:cubicBezTo>
                  <a:cubicBezTo>
                    <a:pt x="10321" y="55070"/>
                    <a:pt x="5349" y="59871"/>
                    <a:pt x="0" y="64259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33929FD7-9B7C-48C8-B779-1D7D60C3BDB6}"/>
                </a:ext>
              </a:extLst>
            </p:cNvPr>
            <p:cNvSpPr/>
            <p:nvPr/>
          </p:nvSpPr>
          <p:spPr>
            <a:xfrm>
              <a:off x="7607708" y="4340668"/>
              <a:ext cx="73586" cy="32587"/>
            </a:xfrm>
            <a:custGeom>
              <a:avLst/>
              <a:gdLst>
                <a:gd name="connsiteX0" fmla="*/ 73586 w 73586"/>
                <a:gd name="connsiteY0" fmla="*/ 0 h 32587"/>
                <a:gd name="connsiteX1" fmla="*/ 41457 w 73586"/>
                <a:gd name="connsiteY1" fmla="*/ 31787 h 32587"/>
                <a:gd name="connsiteX2" fmla="*/ 0 w 73586"/>
                <a:gd name="connsiteY2" fmla="*/ 13785 h 32587"/>
                <a:gd name="connsiteX3" fmla="*/ 73586 w 73586"/>
                <a:gd name="connsiteY3" fmla="*/ 0 h 3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6" h="32587">
                  <a:moveTo>
                    <a:pt x="73586" y="0"/>
                  </a:moveTo>
                  <a:cubicBezTo>
                    <a:pt x="72935" y="14779"/>
                    <a:pt x="59733" y="28358"/>
                    <a:pt x="41457" y="31787"/>
                  </a:cubicBezTo>
                  <a:cubicBezTo>
                    <a:pt x="23180" y="35216"/>
                    <a:pt x="5966" y="27329"/>
                    <a:pt x="0" y="13785"/>
                  </a:cubicBezTo>
                  <a:lnTo>
                    <a:pt x="73586" y="0"/>
                  </a:lnTo>
                  <a:close/>
                </a:path>
              </a:pathLst>
            </a:custGeom>
            <a:solidFill>
              <a:srgbClr val="FFFFF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38" name="Graphic 54">
            <a:extLst>
              <a:ext uri="{FF2B5EF4-FFF2-40B4-BE49-F238E27FC236}">
                <a16:creationId xmlns:a16="http://schemas.microsoft.com/office/drawing/2014/main" id="{E4FA2685-4CF8-4862-91B3-5CFFE3D52541}"/>
              </a:ext>
            </a:extLst>
          </p:cNvPr>
          <p:cNvGrpSpPr/>
          <p:nvPr/>
        </p:nvGrpSpPr>
        <p:grpSpPr>
          <a:xfrm>
            <a:off x="10678214" y="4267255"/>
            <a:ext cx="962841" cy="1358944"/>
            <a:chOff x="9454293" y="1955592"/>
            <a:chExt cx="1625414" cy="2434349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C7ACE671-B7D9-4806-8837-ECBC829A6E1F}"/>
                </a:ext>
              </a:extLst>
            </p:cNvPr>
            <p:cNvSpPr/>
            <p:nvPr/>
          </p:nvSpPr>
          <p:spPr>
            <a:xfrm>
              <a:off x="9454293" y="1956461"/>
              <a:ext cx="458731" cy="204611"/>
            </a:xfrm>
            <a:custGeom>
              <a:avLst/>
              <a:gdLst>
                <a:gd name="connsiteX0" fmla="*/ 436340 w 458731"/>
                <a:gd name="connsiteY0" fmla="*/ 709 h 204611"/>
                <a:gd name="connsiteX1" fmla="*/ 284539 w 458731"/>
                <a:gd name="connsiteY1" fmla="*/ 35650 h 204611"/>
                <a:gd name="connsiteX2" fmla="*/ 0 w 458731"/>
                <a:gd name="connsiteY2" fmla="*/ 107145 h 204611"/>
                <a:gd name="connsiteX3" fmla="*/ 168947 w 458731"/>
                <a:gd name="connsiteY3" fmla="*/ 203808 h 204611"/>
                <a:gd name="connsiteX4" fmla="*/ 458732 w 458731"/>
                <a:gd name="connsiteY4" fmla="*/ 181348 h 204611"/>
                <a:gd name="connsiteX5" fmla="*/ 447965 w 458731"/>
                <a:gd name="connsiteY5" fmla="*/ 88457 h 204611"/>
                <a:gd name="connsiteX6" fmla="*/ 436340 w 458731"/>
                <a:gd name="connsiteY6" fmla="*/ 709 h 20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731" h="204611">
                  <a:moveTo>
                    <a:pt x="436340" y="709"/>
                  </a:moveTo>
                  <a:cubicBezTo>
                    <a:pt x="436340" y="709"/>
                    <a:pt x="345026" y="-8001"/>
                    <a:pt x="284539" y="35650"/>
                  </a:cubicBezTo>
                  <a:cubicBezTo>
                    <a:pt x="224051" y="79267"/>
                    <a:pt x="153414" y="152990"/>
                    <a:pt x="0" y="107145"/>
                  </a:cubicBezTo>
                  <a:cubicBezTo>
                    <a:pt x="0" y="107145"/>
                    <a:pt x="72523" y="194378"/>
                    <a:pt x="168947" y="203808"/>
                  </a:cubicBezTo>
                  <a:cubicBezTo>
                    <a:pt x="265370" y="213238"/>
                    <a:pt x="239344" y="135571"/>
                    <a:pt x="458732" y="181348"/>
                  </a:cubicBezTo>
                  <a:lnTo>
                    <a:pt x="447965" y="88457"/>
                  </a:lnTo>
                  <a:lnTo>
                    <a:pt x="436340" y="709"/>
                  </a:lnTo>
                  <a:close/>
                </a:path>
              </a:pathLst>
            </a:custGeom>
            <a:solidFill>
              <a:srgbClr val="FF5B7E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14ECBFD5-A904-4760-89FD-045826451106}"/>
                </a:ext>
              </a:extLst>
            </p:cNvPr>
            <p:cNvSpPr/>
            <p:nvPr/>
          </p:nvSpPr>
          <p:spPr>
            <a:xfrm>
              <a:off x="10390342" y="3391452"/>
              <a:ext cx="170866" cy="984500"/>
            </a:xfrm>
            <a:custGeom>
              <a:avLst/>
              <a:gdLst>
                <a:gd name="connsiteX0" fmla="*/ 0 w 170866"/>
                <a:gd name="connsiteY0" fmla="*/ 22871 h 984500"/>
                <a:gd name="connsiteX1" fmla="*/ 13613 w 170866"/>
                <a:gd name="connsiteY1" fmla="*/ 919761 h 984500"/>
                <a:gd name="connsiteX2" fmla="*/ 36450 w 170866"/>
                <a:gd name="connsiteY2" fmla="*/ 984500 h 984500"/>
                <a:gd name="connsiteX3" fmla="*/ 105201 w 170866"/>
                <a:gd name="connsiteY3" fmla="*/ 919795 h 984500"/>
                <a:gd name="connsiteX4" fmla="*/ 170867 w 170866"/>
                <a:gd name="connsiteY4" fmla="*/ 0 h 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866" h="984500">
                  <a:moveTo>
                    <a:pt x="0" y="22871"/>
                  </a:moveTo>
                  <a:lnTo>
                    <a:pt x="13613" y="919761"/>
                  </a:lnTo>
                  <a:lnTo>
                    <a:pt x="36450" y="984500"/>
                  </a:lnTo>
                  <a:lnTo>
                    <a:pt x="105201" y="919795"/>
                  </a:lnTo>
                  <a:lnTo>
                    <a:pt x="170867" y="0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ACEEAA9D-C0E8-4592-BCA3-E6EEB016367B}"/>
                </a:ext>
              </a:extLst>
            </p:cNvPr>
            <p:cNvSpPr/>
            <p:nvPr/>
          </p:nvSpPr>
          <p:spPr>
            <a:xfrm>
              <a:off x="10628726" y="3444807"/>
              <a:ext cx="171930" cy="910605"/>
            </a:xfrm>
            <a:custGeom>
              <a:avLst/>
              <a:gdLst>
                <a:gd name="connsiteX0" fmla="*/ 171930 w 171930"/>
                <a:gd name="connsiteY0" fmla="*/ 103 h 910605"/>
                <a:gd name="connsiteX1" fmla="*/ 0 w 171930"/>
                <a:gd name="connsiteY1" fmla="*/ 0 h 910605"/>
                <a:gd name="connsiteX2" fmla="*/ 79896 w 171930"/>
                <a:gd name="connsiteY2" fmla="*/ 866542 h 910605"/>
                <a:gd name="connsiteX3" fmla="*/ 108871 w 171930"/>
                <a:gd name="connsiteY3" fmla="*/ 910605 h 910605"/>
                <a:gd name="connsiteX4" fmla="*/ 171484 w 171930"/>
                <a:gd name="connsiteY4" fmla="*/ 866611 h 910605"/>
                <a:gd name="connsiteX5" fmla="*/ 171930 w 171930"/>
                <a:gd name="connsiteY5" fmla="*/ 103 h 91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30" h="910605">
                  <a:moveTo>
                    <a:pt x="171930" y="103"/>
                  </a:moveTo>
                  <a:lnTo>
                    <a:pt x="0" y="0"/>
                  </a:lnTo>
                  <a:cubicBezTo>
                    <a:pt x="0" y="0"/>
                    <a:pt x="80479" y="861193"/>
                    <a:pt x="79896" y="866542"/>
                  </a:cubicBezTo>
                  <a:cubicBezTo>
                    <a:pt x="79313" y="871892"/>
                    <a:pt x="108871" y="910605"/>
                    <a:pt x="108871" y="910605"/>
                  </a:cubicBezTo>
                  <a:lnTo>
                    <a:pt x="171484" y="866611"/>
                  </a:lnTo>
                  <a:lnTo>
                    <a:pt x="171930" y="103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6933D1C-3421-4474-9B58-9997DC7E08A0}"/>
                </a:ext>
              </a:extLst>
            </p:cNvPr>
            <p:cNvSpPr/>
            <p:nvPr/>
          </p:nvSpPr>
          <p:spPr>
            <a:xfrm>
              <a:off x="10390342" y="3391452"/>
              <a:ext cx="170866" cy="984500"/>
            </a:xfrm>
            <a:custGeom>
              <a:avLst/>
              <a:gdLst>
                <a:gd name="connsiteX0" fmla="*/ 0 w 170866"/>
                <a:gd name="connsiteY0" fmla="*/ 22871 h 984500"/>
                <a:gd name="connsiteX1" fmla="*/ 13613 w 170866"/>
                <a:gd name="connsiteY1" fmla="*/ 919761 h 984500"/>
                <a:gd name="connsiteX2" fmla="*/ 36450 w 170866"/>
                <a:gd name="connsiteY2" fmla="*/ 984500 h 984500"/>
                <a:gd name="connsiteX3" fmla="*/ 105201 w 170866"/>
                <a:gd name="connsiteY3" fmla="*/ 919795 h 984500"/>
                <a:gd name="connsiteX4" fmla="*/ 170867 w 170866"/>
                <a:gd name="connsiteY4" fmla="*/ 0 h 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866" h="984500">
                  <a:moveTo>
                    <a:pt x="0" y="22871"/>
                  </a:moveTo>
                  <a:lnTo>
                    <a:pt x="13613" y="919761"/>
                  </a:lnTo>
                  <a:lnTo>
                    <a:pt x="36450" y="984500"/>
                  </a:lnTo>
                  <a:lnTo>
                    <a:pt x="105201" y="919795"/>
                  </a:lnTo>
                  <a:lnTo>
                    <a:pt x="170867" y="0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ACDE111-0928-4AA1-B824-8D1FD0B49446}"/>
                </a:ext>
              </a:extLst>
            </p:cNvPr>
            <p:cNvSpPr/>
            <p:nvPr/>
          </p:nvSpPr>
          <p:spPr>
            <a:xfrm>
              <a:off x="10628726" y="3444807"/>
              <a:ext cx="171930" cy="910605"/>
            </a:xfrm>
            <a:custGeom>
              <a:avLst/>
              <a:gdLst>
                <a:gd name="connsiteX0" fmla="*/ 171930 w 171930"/>
                <a:gd name="connsiteY0" fmla="*/ 103 h 910605"/>
                <a:gd name="connsiteX1" fmla="*/ 0 w 171930"/>
                <a:gd name="connsiteY1" fmla="*/ 0 h 910605"/>
                <a:gd name="connsiteX2" fmla="*/ 79896 w 171930"/>
                <a:gd name="connsiteY2" fmla="*/ 866542 h 910605"/>
                <a:gd name="connsiteX3" fmla="*/ 108871 w 171930"/>
                <a:gd name="connsiteY3" fmla="*/ 910605 h 910605"/>
                <a:gd name="connsiteX4" fmla="*/ 171484 w 171930"/>
                <a:gd name="connsiteY4" fmla="*/ 866611 h 910605"/>
                <a:gd name="connsiteX5" fmla="*/ 171930 w 171930"/>
                <a:gd name="connsiteY5" fmla="*/ 103 h 91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30" h="910605">
                  <a:moveTo>
                    <a:pt x="171930" y="103"/>
                  </a:moveTo>
                  <a:lnTo>
                    <a:pt x="0" y="0"/>
                  </a:lnTo>
                  <a:cubicBezTo>
                    <a:pt x="0" y="0"/>
                    <a:pt x="80479" y="861193"/>
                    <a:pt x="79896" y="866542"/>
                  </a:cubicBezTo>
                  <a:cubicBezTo>
                    <a:pt x="79313" y="871892"/>
                    <a:pt x="108871" y="910605"/>
                    <a:pt x="108871" y="910605"/>
                  </a:cubicBezTo>
                  <a:lnTo>
                    <a:pt x="171484" y="866611"/>
                  </a:lnTo>
                  <a:lnTo>
                    <a:pt x="171930" y="103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ACE12F1A-0AE6-403D-B009-90A1FCB8C865}"/>
                </a:ext>
              </a:extLst>
            </p:cNvPr>
            <p:cNvSpPr/>
            <p:nvPr/>
          </p:nvSpPr>
          <p:spPr>
            <a:xfrm>
              <a:off x="10400320" y="4070325"/>
              <a:ext cx="112437" cy="305626"/>
            </a:xfrm>
            <a:custGeom>
              <a:avLst/>
              <a:gdLst>
                <a:gd name="connsiteX0" fmla="*/ 0 w 112437"/>
                <a:gd name="connsiteY0" fmla="*/ 2126 h 305626"/>
                <a:gd name="connsiteX1" fmla="*/ 3635 w 112437"/>
                <a:gd name="connsiteY1" fmla="*/ 240887 h 305626"/>
                <a:gd name="connsiteX2" fmla="*/ 26472 w 112437"/>
                <a:gd name="connsiteY2" fmla="*/ 305627 h 305626"/>
                <a:gd name="connsiteX3" fmla="*/ 95223 w 112437"/>
                <a:gd name="connsiteY3" fmla="*/ 240956 h 305626"/>
                <a:gd name="connsiteX4" fmla="*/ 112437 w 112437"/>
                <a:gd name="connsiteY4" fmla="*/ 0 h 305626"/>
                <a:gd name="connsiteX5" fmla="*/ 0 w 112437"/>
                <a:gd name="connsiteY5" fmla="*/ 2126 h 30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7" h="305626">
                  <a:moveTo>
                    <a:pt x="0" y="2126"/>
                  </a:moveTo>
                  <a:lnTo>
                    <a:pt x="3635" y="240887"/>
                  </a:lnTo>
                  <a:lnTo>
                    <a:pt x="26472" y="305627"/>
                  </a:lnTo>
                  <a:lnTo>
                    <a:pt x="95223" y="240956"/>
                  </a:lnTo>
                  <a:lnTo>
                    <a:pt x="112437" y="0"/>
                  </a:lnTo>
                  <a:cubicBezTo>
                    <a:pt x="59733" y="20334"/>
                    <a:pt x="20643" y="10973"/>
                    <a:pt x="0" y="2126"/>
                  </a:cubicBezTo>
                  <a:close/>
                </a:path>
              </a:pathLst>
            </a:custGeom>
            <a:solidFill>
              <a:srgbClr val="FBF9E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034C2CF-6943-4F2A-8623-B9200F8C144C}"/>
                </a:ext>
              </a:extLst>
            </p:cNvPr>
            <p:cNvSpPr/>
            <p:nvPr/>
          </p:nvSpPr>
          <p:spPr>
            <a:xfrm>
              <a:off x="10687053" y="4072417"/>
              <a:ext cx="113259" cy="282995"/>
            </a:xfrm>
            <a:custGeom>
              <a:avLst/>
              <a:gdLst>
                <a:gd name="connsiteX0" fmla="*/ 0 w 113259"/>
                <a:gd name="connsiteY0" fmla="*/ 0 h 282995"/>
                <a:gd name="connsiteX1" fmla="*/ 21534 w 113259"/>
                <a:gd name="connsiteY1" fmla="*/ 238932 h 282995"/>
                <a:gd name="connsiteX2" fmla="*/ 50510 w 113259"/>
                <a:gd name="connsiteY2" fmla="*/ 282995 h 282995"/>
                <a:gd name="connsiteX3" fmla="*/ 113123 w 113259"/>
                <a:gd name="connsiteY3" fmla="*/ 239001 h 282995"/>
                <a:gd name="connsiteX4" fmla="*/ 113260 w 113259"/>
                <a:gd name="connsiteY4" fmla="*/ 1097 h 282995"/>
                <a:gd name="connsiteX5" fmla="*/ 0 w 113259"/>
                <a:gd name="connsiteY5" fmla="*/ 0 h 28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259" h="282995">
                  <a:moveTo>
                    <a:pt x="0" y="0"/>
                  </a:moveTo>
                  <a:cubicBezTo>
                    <a:pt x="12379" y="134245"/>
                    <a:pt x="21740" y="237115"/>
                    <a:pt x="21534" y="238932"/>
                  </a:cubicBezTo>
                  <a:cubicBezTo>
                    <a:pt x="20951" y="244282"/>
                    <a:pt x="50510" y="282995"/>
                    <a:pt x="50510" y="282995"/>
                  </a:cubicBezTo>
                  <a:lnTo>
                    <a:pt x="113123" y="239001"/>
                  </a:lnTo>
                  <a:lnTo>
                    <a:pt x="113260" y="1097"/>
                  </a:lnTo>
                  <a:cubicBezTo>
                    <a:pt x="64431" y="15876"/>
                    <a:pt x="23420" y="7853"/>
                    <a:pt x="0" y="0"/>
                  </a:cubicBezTo>
                  <a:close/>
                </a:path>
              </a:pathLst>
            </a:custGeom>
            <a:solidFill>
              <a:srgbClr val="FBF9E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A5CF40E-9B0B-412F-8A3A-9636EDB31D42}"/>
                </a:ext>
              </a:extLst>
            </p:cNvPr>
            <p:cNvSpPr/>
            <p:nvPr/>
          </p:nvSpPr>
          <p:spPr>
            <a:xfrm>
              <a:off x="10364254" y="3028637"/>
              <a:ext cx="452739" cy="466832"/>
            </a:xfrm>
            <a:custGeom>
              <a:avLst/>
              <a:gdLst>
                <a:gd name="connsiteX0" fmla="*/ 541 w 452739"/>
                <a:gd name="connsiteY0" fmla="*/ 429681 h 466832"/>
                <a:gd name="connsiteX1" fmla="*/ 209059 w 452739"/>
                <a:gd name="connsiteY1" fmla="*/ 451044 h 466832"/>
                <a:gd name="connsiteX2" fmla="*/ 209059 w 452739"/>
                <a:gd name="connsiteY2" fmla="*/ 451044 h 466832"/>
                <a:gd name="connsiteX3" fmla="*/ 220718 w 452739"/>
                <a:gd name="connsiteY3" fmla="*/ 324959 h 466832"/>
                <a:gd name="connsiteX4" fmla="*/ 234708 w 452739"/>
                <a:gd name="connsiteY4" fmla="*/ 336275 h 466832"/>
                <a:gd name="connsiteX5" fmla="*/ 245886 w 452739"/>
                <a:gd name="connsiteY5" fmla="*/ 446963 h 466832"/>
                <a:gd name="connsiteX6" fmla="*/ 245886 w 452739"/>
                <a:gd name="connsiteY6" fmla="*/ 446963 h 466832"/>
                <a:gd name="connsiteX7" fmla="*/ 452346 w 452739"/>
                <a:gd name="connsiteY7" fmla="*/ 460028 h 466832"/>
                <a:gd name="connsiteX8" fmla="*/ 452587 w 452739"/>
                <a:gd name="connsiteY8" fmla="*/ 332331 h 466832"/>
                <a:gd name="connsiteX9" fmla="*/ 372657 w 452739"/>
                <a:gd name="connsiteY9" fmla="*/ 43541 h 466832"/>
                <a:gd name="connsiteX10" fmla="*/ 240091 w 452739"/>
                <a:gd name="connsiteY10" fmla="*/ 9903 h 466832"/>
                <a:gd name="connsiteX11" fmla="*/ 210979 w 452739"/>
                <a:gd name="connsiteY11" fmla="*/ 14909 h 466832"/>
                <a:gd name="connsiteX12" fmla="*/ 46250 w 452739"/>
                <a:gd name="connsiteY12" fmla="*/ 40078 h 466832"/>
                <a:gd name="connsiteX13" fmla="*/ 27 w 452739"/>
                <a:gd name="connsiteY13" fmla="*/ 374645 h 466832"/>
                <a:gd name="connsiteX14" fmla="*/ 541 w 452739"/>
                <a:gd name="connsiteY14" fmla="*/ 429681 h 46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2739" h="466832">
                  <a:moveTo>
                    <a:pt x="541" y="429681"/>
                  </a:moveTo>
                  <a:cubicBezTo>
                    <a:pt x="49405" y="449260"/>
                    <a:pt x="125254" y="468908"/>
                    <a:pt x="209059" y="451044"/>
                  </a:cubicBezTo>
                  <a:lnTo>
                    <a:pt x="209059" y="451044"/>
                  </a:lnTo>
                  <a:lnTo>
                    <a:pt x="220718" y="324959"/>
                  </a:lnTo>
                  <a:cubicBezTo>
                    <a:pt x="229496" y="332640"/>
                    <a:pt x="234708" y="336275"/>
                    <a:pt x="234708" y="336275"/>
                  </a:cubicBezTo>
                  <a:lnTo>
                    <a:pt x="245886" y="446963"/>
                  </a:lnTo>
                  <a:lnTo>
                    <a:pt x="245886" y="446963"/>
                  </a:lnTo>
                  <a:cubicBezTo>
                    <a:pt x="245886" y="446963"/>
                    <a:pt x="338744" y="480944"/>
                    <a:pt x="452346" y="460028"/>
                  </a:cubicBezTo>
                  <a:cubicBezTo>
                    <a:pt x="452758" y="410821"/>
                    <a:pt x="452861" y="367204"/>
                    <a:pt x="452587" y="332331"/>
                  </a:cubicBezTo>
                  <a:cubicBezTo>
                    <a:pt x="450495" y="80437"/>
                    <a:pt x="372657" y="43541"/>
                    <a:pt x="372657" y="43541"/>
                  </a:cubicBezTo>
                  <a:lnTo>
                    <a:pt x="240091" y="9903"/>
                  </a:lnTo>
                  <a:lnTo>
                    <a:pt x="210979" y="14909"/>
                  </a:lnTo>
                  <a:cubicBezTo>
                    <a:pt x="164653" y="-350"/>
                    <a:pt x="80814" y="-17769"/>
                    <a:pt x="46250" y="40078"/>
                  </a:cubicBezTo>
                  <a:cubicBezTo>
                    <a:pt x="-2682" y="121997"/>
                    <a:pt x="27" y="374645"/>
                    <a:pt x="27" y="374645"/>
                  </a:cubicBezTo>
                  <a:cubicBezTo>
                    <a:pt x="27" y="374645"/>
                    <a:pt x="199" y="394979"/>
                    <a:pt x="541" y="429681"/>
                  </a:cubicBezTo>
                  <a:close/>
                </a:path>
              </a:pathLst>
            </a:custGeom>
            <a:solidFill>
              <a:srgbClr val="02CCC0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920F42F7-2C61-41D5-AC81-48C266B3E6E2}"/>
                </a:ext>
              </a:extLst>
            </p:cNvPr>
            <p:cNvSpPr/>
            <p:nvPr/>
          </p:nvSpPr>
          <p:spPr>
            <a:xfrm>
              <a:off x="10020833" y="2651849"/>
              <a:ext cx="432949" cy="371050"/>
            </a:xfrm>
            <a:custGeom>
              <a:avLst/>
              <a:gdLst>
                <a:gd name="connsiteX0" fmla="*/ 432946 w 432949"/>
                <a:gd name="connsiteY0" fmla="*/ 164080 h 371050"/>
                <a:gd name="connsiteX1" fmla="*/ 308644 w 432949"/>
                <a:gd name="connsiteY1" fmla="*/ 106472 h 371050"/>
                <a:gd name="connsiteX2" fmla="*/ 319857 w 432949"/>
                <a:gd name="connsiteY2" fmla="*/ 238146 h 371050"/>
                <a:gd name="connsiteX3" fmla="*/ 72626 w 432949"/>
                <a:gd name="connsiteY3" fmla="*/ 120394 h 371050"/>
                <a:gd name="connsiteX4" fmla="*/ 59802 w 432949"/>
                <a:gd name="connsiteY4" fmla="*/ 96391 h 371050"/>
                <a:gd name="connsiteX5" fmla="*/ 49446 w 432949"/>
                <a:gd name="connsiteY5" fmla="*/ 60661 h 371050"/>
                <a:gd name="connsiteX6" fmla="*/ 24449 w 432949"/>
                <a:gd name="connsiteY6" fmla="*/ 22976 h 371050"/>
                <a:gd name="connsiteX7" fmla="*/ 13990 w 432949"/>
                <a:gd name="connsiteY7" fmla="*/ 2745 h 371050"/>
                <a:gd name="connsiteX8" fmla="*/ 6583 w 432949"/>
                <a:gd name="connsiteY8" fmla="*/ 3157 h 371050"/>
                <a:gd name="connsiteX9" fmla="*/ 5315 w 432949"/>
                <a:gd name="connsiteY9" fmla="*/ 11386 h 371050"/>
                <a:gd name="connsiteX10" fmla="*/ 8709 w 432949"/>
                <a:gd name="connsiteY10" fmla="*/ 32269 h 371050"/>
                <a:gd name="connsiteX11" fmla="*/ 5452 w 432949"/>
                <a:gd name="connsiteY11" fmla="*/ 31000 h 371050"/>
                <a:gd name="connsiteX12" fmla="*/ 0 w 432949"/>
                <a:gd name="connsiteY12" fmla="*/ 86378 h 371050"/>
                <a:gd name="connsiteX13" fmla="*/ 6618 w 432949"/>
                <a:gd name="connsiteY13" fmla="*/ 134796 h 371050"/>
                <a:gd name="connsiteX14" fmla="*/ 43857 w 432949"/>
                <a:gd name="connsiteY14" fmla="*/ 162845 h 371050"/>
                <a:gd name="connsiteX15" fmla="*/ 401741 w 432949"/>
                <a:gd name="connsiteY15" fmla="*/ 368277 h 371050"/>
                <a:gd name="connsiteX16" fmla="*/ 432946 w 432949"/>
                <a:gd name="connsiteY16" fmla="*/ 164080 h 37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2949" h="371050">
                  <a:moveTo>
                    <a:pt x="432946" y="164080"/>
                  </a:moveTo>
                  <a:lnTo>
                    <a:pt x="308644" y="106472"/>
                  </a:lnTo>
                  <a:lnTo>
                    <a:pt x="319857" y="238146"/>
                  </a:lnTo>
                  <a:cubicBezTo>
                    <a:pt x="319857" y="238146"/>
                    <a:pt x="84525" y="131161"/>
                    <a:pt x="72626" y="120394"/>
                  </a:cubicBezTo>
                  <a:cubicBezTo>
                    <a:pt x="68683" y="116794"/>
                    <a:pt x="64156" y="107398"/>
                    <a:pt x="59802" y="96391"/>
                  </a:cubicBezTo>
                  <a:cubicBezTo>
                    <a:pt x="55241" y="84801"/>
                    <a:pt x="52189" y="72765"/>
                    <a:pt x="49446" y="60661"/>
                  </a:cubicBezTo>
                  <a:cubicBezTo>
                    <a:pt x="45331" y="42384"/>
                    <a:pt x="29695" y="27743"/>
                    <a:pt x="24449" y="22976"/>
                  </a:cubicBezTo>
                  <a:cubicBezTo>
                    <a:pt x="22151" y="20919"/>
                    <a:pt x="15567" y="8437"/>
                    <a:pt x="13990" y="2745"/>
                  </a:cubicBezTo>
                  <a:cubicBezTo>
                    <a:pt x="12927" y="-1130"/>
                    <a:pt x="7201" y="-821"/>
                    <a:pt x="6583" y="3157"/>
                  </a:cubicBezTo>
                  <a:lnTo>
                    <a:pt x="5315" y="11386"/>
                  </a:lnTo>
                  <a:cubicBezTo>
                    <a:pt x="4080" y="19444"/>
                    <a:pt x="6892" y="27811"/>
                    <a:pt x="8709" y="32269"/>
                  </a:cubicBezTo>
                  <a:lnTo>
                    <a:pt x="5452" y="31000"/>
                  </a:lnTo>
                  <a:lnTo>
                    <a:pt x="0" y="86378"/>
                  </a:lnTo>
                  <a:lnTo>
                    <a:pt x="6618" y="134796"/>
                  </a:lnTo>
                  <a:lnTo>
                    <a:pt x="43857" y="162845"/>
                  </a:lnTo>
                  <a:cubicBezTo>
                    <a:pt x="43857" y="162845"/>
                    <a:pt x="371738" y="399103"/>
                    <a:pt x="401741" y="368277"/>
                  </a:cubicBezTo>
                  <a:cubicBezTo>
                    <a:pt x="433974" y="335118"/>
                    <a:pt x="432946" y="164080"/>
                    <a:pt x="432946" y="164080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5D4C1EF-00CC-477D-91F7-1A7B58ECDD47}"/>
                </a:ext>
              </a:extLst>
            </p:cNvPr>
            <p:cNvSpPr/>
            <p:nvPr/>
          </p:nvSpPr>
          <p:spPr>
            <a:xfrm>
              <a:off x="10307915" y="4311213"/>
              <a:ext cx="187628" cy="78558"/>
            </a:xfrm>
            <a:custGeom>
              <a:avLst/>
              <a:gdLst>
                <a:gd name="connsiteX0" fmla="*/ 187629 w 187628"/>
                <a:gd name="connsiteY0" fmla="*/ 34 h 78558"/>
                <a:gd name="connsiteX1" fmla="*/ 187594 w 187628"/>
                <a:gd name="connsiteY1" fmla="*/ 68340 h 78558"/>
                <a:gd name="connsiteX2" fmla="*/ 177033 w 187628"/>
                <a:gd name="connsiteY2" fmla="*/ 78558 h 78558"/>
                <a:gd name="connsiteX3" fmla="*/ 11961 w 187628"/>
                <a:gd name="connsiteY3" fmla="*/ 78456 h 78558"/>
                <a:gd name="connsiteX4" fmla="*/ 5549 w 187628"/>
                <a:gd name="connsiteY4" fmla="*/ 57127 h 78558"/>
                <a:gd name="connsiteX5" fmla="*/ 96006 w 187628"/>
                <a:gd name="connsiteY5" fmla="*/ 0 h 78558"/>
                <a:gd name="connsiteX6" fmla="*/ 187629 w 187628"/>
                <a:gd name="connsiteY6" fmla="*/ 34 h 7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8" h="78558">
                  <a:moveTo>
                    <a:pt x="187629" y="34"/>
                  </a:moveTo>
                  <a:lnTo>
                    <a:pt x="187594" y="68340"/>
                  </a:lnTo>
                  <a:cubicBezTo>
                    <a:pt x="187594" y="73963"/>
                    <a:pt x="182862" y="78558"/>
                    <a:pt x="177033" y="78558"/>
                  </a:cubicBezTo>
                  <a:lnTo>
                    <a:pt x="11961" y="78456"/>
                  </a:lnTo>
                  <a:cubicBezTo>
                    <a:pt x="28" y="78456"/>
                    <a:pt x="-4533" y="63334"/>
                    <a:pt x="5549" y="57127"/>
                  </a:cubicBezTo>
                  <a:lnTo>
                    <a:pt x="96006" y="0"/>
                  </a:lnTo>
                  <a:cubicBezTo>
                    <a:pt x="96040" y="0"/>
                    <a:pt x="134513" y="25752"/>
                    <a:pt x="187629" y="34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558475FE-506D-456C-8A51-A929C156E39D}"/>
                </a:ext>
              </a:extLst>
            </p:cNvPr>
            <p:cNvSpPr/>
            <p:nvPr/>
          </p:nvSpPr>
          <p:spPr>
            <a:xfrm>
              <a:off x="10612582" y="4311418"/>
              <a:ext cx="187628" cy="78524"/>
            </a:xfrm>
            <a:custGeom>
              <a:avLst/>
              <a:gdLst>
                <a:gd name="connsiteX0" fmla="*/ 187628 w 187628"/>
                <a:gd name="connsiteY0" fmla="*/ 0 h 78524"/>
                <a:gd name="connsiteX1" fmla="*/ 187594 w 187628"/>
                <a:gd name="connsiteY1" fmla="*/ 68306 h 78524"/>
                <a:gd name="connsiteX2" fmla="*/ 177033 w 187628"/>
                <a:gd name="connsiteY2" fmla="*/ 78524 h 78524"/>
                <a:gd name="connsiteX3" fmla="*/ 11961 w 187628"/>
                <a:gd name="connsiteY3" fmla="*/ 78456 h 78524"/>
                <a:gd name="connsiteX4" fmla="*/ 5549 w 187628"/>
                <a:gd name="connsiteY4" fmla="*/ 57127 h 78524"/>
                <a:gd name="connsiteX5" fmla="*/ 96006 w 187628"/>
                <a:gd name="connsiteY5" fmla="*/ 0 h 78524"/>
                <a:gd name="connsiteX6" fmla="*/ 187628 w 187628"/>
                <a:gd name="connsiteY6" fmla="*/ 0 h 7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8" h="78524">
                  <a:moveTo>
                    <a:pt x="187628" y="0"/>
                  </a:moveTo>
                  <a:lnTo>
                    <a:pt x="187594" y="68306"/>
                  </a:lnTo>
                  <a:cubicBezTo>
                    <a:pt x="187594" y="73964"/>
                    <a:pt x="182862" y="78524"/>
                    <a:pt x="177033" y="78524"/>
                  </a:cubicBezTo>
                  <a:lnTo>
                    <a:pt x="11961" y="78456"/>
                  </a:lnTo>
                  <a:cubicBezTo>
                    <a:pt x="28" y="78456"/>
                    <a:pt x="-4532" y="63334"/>
                    <a:pt x="5549" y="57127"/>
                  </a:cubicBezTo>
                  <a:lnTo>
                    <a:pt x="96006" y="0"/>
                  </a:lnTo>
                  <a:cubicBezTo>
                    <a:pt x="96006" y="-34"/>
                    <a:pt x="134513" y="25683"/>
                    <a:pt x="187628" y="0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F6878A9-CF5D-4B34-BB74-39A051876E84}"/>
                </a:ext>
              </a:extLst>
            </p:cNvPr>
            <p:cNvSpPr/>
            <p:nvPr/>
          </p:nvSpPr>
          <p:spPr>
            <a:xfrm>
              <a:off x="10293575" y="2537391"/>
              <a:ext cx="194184" cy="287556"/>
            </a:xfrm>
            <a:custGeom>
              <a:avLst/>
              <a:gdLst>
                <a:gd name="connsiteX0" fmla="*/ 132085 w 194184"/>
                <a:gd name="connsiteY0" fmla="*/ 0 h 287556"/>
                <a:gd name="connsiteX1" fmla="*/ 69746 w 194184"/>
                <a:gd name="connsiteY1" fmla="*/ 51607 h 287556"/>
                <a:gd name="connsiteX2" fmla="*/ 0 w 194184"/>
                <a:gd name="connsiteY2" fmla="*/ 223262 h 287556"/>
                <a:gd name="connsiteX3" fmla="*/ 117581 w 194184"/>
                <a:gd name="connsiteY3" fmla="*/ 287556 h 287556"/>
                <a:gd name="connsiteX4" fmla="*/ 194184 w 194184"/>
                <a:gd name="connsiteY4" fmla="*/ 135308 h 287556"/>
                <a:gd name="connsiteX5" fmla="*/ 132085 w 194184"/>
                <a:gd name="connsiteY5" fmla="*/ 0 h 28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84" h="287556">
                  <a:moveTo>
                    <a:pt x="132085" y="0"/>
                  </a:moveTo>
                  <a:cubicBezTo>
                    <a:pt x="132085" y="0"/>
                    <a:pt x="106608" y="6035"/>
                    <a:pt x="69746" y="51607"/>
                  </a:cubicBezTo>
                  <a:cubicBezTo>
                    <a:pt x="32884" y="97178"/>
                    <a:pt x="0" y="223262"/>
                    <a:pt x="0" y="223262"/>
                  </a:cubicBezTo>
                  <a:lnTo>
                    <a:pt x="117581" y="287556"/>
                  </a:lnTo>
                  <a:lnTo>
                    <a:pt x="194184" y="135308"/>
                  </a:lnTo>
                  <a:lnTo>
                    <a:pt x="132085" y="0"/>
                  </a:lnTo>
                  <a:close/>
                </a:path>
              </a:pathLst>
            </a:custGeom>
            <a:solidFill>
              <a:srgbClr val="F2B955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88C4EF2-AFBE-42A3-98A1-891A0D5259EB}"/>
                </a:ext>
              </a:extLst>
            </p:cNvPr>
            <p:cNvSpPr/>
            <p:nvPr/>
          </p:nvSpPr>
          <p:spPr>
            <a:xfrm>
              <a:off x="10607500" y="3264579"/>
              <a:ext cx="150978" cy="69437"/>
            </a:xfrm>
            <a:custGeom>
              <a:avLst/>
              <a:gdLst>
                <a:gd name="connsiteX0" fmla="*/ 150979 w 150978"/>
                <a:gd name="connsiteY0" fmla="*/ 0 h 69437"/>
                <a:gd name="connsiteX1" fmla="*/ 114220 w 150978"/>
                <a:gd name="connsiteY1" fmla="*/ 14745 h 69437"/>
                <a:gd name="connsiteX2" fmla="*/ 78318 w 150978"/>
                <a:gd name="connsiteY2" fmla="*/ 31272 h 69437"/>
                <a:gd name="connsiteX3" fmla="*/ 43000 w 150978"/>
                <a:gd name="connsiteY3" fmla="*/ 48932 h 69437"/>
                <a:gd name="connsiteX4" fmla="*/ 8230 w 150978"/>
                <a:gd name="connsiteY4" fmla="*/ 67586 h 69437"/>
                <a:gd name="connsiteX5" fmla="*/ 7304 w 150978"/>
                <a:gd name="connsiteY5" fmla="*/ 65391 h 69437"/>
                <a:gd name="connsiteX6" fmla="*/ 33398 w 150978"/>
                <a:gd name="connsiteY6" fmla="*/ 61379 h 69437"/>
                <a:gd name="connsiteX7" fmla="*/ 59733 w 150978"/>
                <a:gd name="connsiteY7" fmla="*/ 60145 h 69437"/>
                <a:gd name="connsiteX8" fmla="*/ 86033 w 150978"/>
                <a:gd name="connsiteY8" fmla="*/ 61688 h 69437"/>
                <a:gd name="connsiteX9" fmla="*/ 92549 w 150978"/>
                <a:gd name="connsiteY9" fmla="*/ 62545 h 69437"/>
                <a:gd name="connsiteX10" fmla="*/ 99030 w 150978"/>
                <a:gd name="connsiteY10" fmla="*/ 63711 h 69437"/>
                <a:gd name="connsiteX11" fmla="*/ 102253 w 150978"/>
                <a:gd name="connsiteY11" fmla="*/ 64294 h 69437"/>
                <a:gd name="connsiteX12" fmla="*/ 105442 w 150978"/>
                <a:gd name="connsiteY12" fmla="*/ 65048 h 69437"/>
                <a:gd name="connsiteX13" fmla="*/ 111820 w 150978"/>
                <a:gd name="connsiteY13" fmla="*/ 66591 h 69437"/>
                <a:gd name="connsiteX14" fmla="*/ 105373 w 150978"/>
                <a:gd name="connsiteY14" fmla="*/ 65357 h 69437"/>
                <a:gd name="connsiteX15" fmla="*/ 102150 w 150978"/>
                <a:gd name="connsiteY15" fmla="*/ 64740 h 69437"/>
                <a:gd name="connsiteX16" fmla="*/ 98892 w 150978"/>
                <a:gd name="connsiteY16" fmla="*/ 64259 h 69437"/>
                <a:gd name="connsiteX17" fmla="*/ 92411 w 150978"/>
                <a:gd name="connsiteY17" fmla="*/ 63334 h 69437"/>
                <a:gd name="connsiteX18" fmla="*/ 85897 w 150978"/>
                <a:gd name="connsiteY18" fmla="*/ 62717 h 69437"/>
                <a:gd name="connsiteX19" fmla="*/ 79347 w 150978"/>
                <a:gd name="connsiteY19" fmla="*/ 62271 h 69437"/>
                <a:gd name="connsiteX20" fmla="*/ 72798 w 150978"/>
                <a:gd name="connsiteY20" fmla="*/ 61928 h 69437"/>
                <a:gd name="connsiteX21" fmla="*/ 66248 w 150978"/>
                <a:gd name="connsiteY21" fmla="*/ 61791 h 69437"/>
                <a:gd name="connsiteX22" fmla="*/ 59699 w 150978"/>
                <a:gd name="connsiteY22" fmla="*/ 61859 h 69437"/>
                <a:gd name="connsiteX23" fmla="*/ 33570 w 150978"/>
                <a:gd name="connsiteY23" fmla="*/ 63574 h 69437"/>
                <a:gd name="connsiteX24" fmla="*/ 7818 w 150978"/>
                <a:gd name="connsiteY24" fmla="*/ 67723 h 69437"/>
                <a:gd name="connsiteX25" fmla="*/ 0 w 150978"/>
                <a:gd name="connsiteY25" fmla="*/ 69437 h 69437"/>
                <a:gd name="connsiteX26" fmla="*/ 6892 w 150978"/>
                <a:gd name="connsiteY26" fmla="*/ 65528 h 69437"/>
                <a:gd name="connsiteX27" fmla="*/ 41697 w 150978"/>
                <a:gd name="connsiteY27" fmla="*/ 46737 h 69437"/>
                <a:gd name="connsiteX28" fmla="*/ 77221 w 150978"/>
                <a:gd name="connsiteY28" fmla="*/ 29284 h 69437"/>
                <a:gd name="connsiteX29" fmla="*/ 113568 w 150978"/>
                <a:gd name="connsiteY29" fmla="*/ 13442 h 69437"/>
                <a:gd name="connsiteX30" fmla="*/ 132119 w 150978"/>
                <a:gd name="connsiteY30" fmla="*/ 6378 h 69437"/>
                <a:gd name="connsiteX31" fmla="*/ 150979 w 150978"/>
                <a:gd name="connsiteY31" fmla="*/ 0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978" h="69437">
                  <a:moveTo>
                    <a:pt x="150979" y="0"/>
                  </a:moveTo>
                  <a:cubicBezTo>
                    <a:pt x="138566" y="4561"/>
                    <a:pt x="126324" y="9498"/>
                    <a:pt x="114220" y="14745"/>
                  </a:cubicBezTo>
                  <a:cubicBezTo>
                    <a:pt x="102116" y="19991"/>
                    <a:pt x="90183" y="25546"/>
                    <a:pt x="78318" y="31272"/>
                  </a:cubicBezTo>
                  <a:cubicBezTo>
                    <a:pt x="66454" y="36965"/>
                    <a:pt x="54658" y="42863"/>
                    <a:pt x="43000" y="48932"/>
                  </a:cubicBezTo>
                  <a:cubicBezTo>
                    <a:pt x="31341" y="55070"/>
                    <a:pt x="19682" y="61173"/>
                    <a:pt x="8230" y="67586"/>
                  </a:cubicBezTo>
                  <a:lnTo>
                    <a:pt x="7304" y="65391"/>
                  </a:lnTo>
                  <a:cubicBezTo>
                    <a:pt x="15979" y="63539"/>
                    <a:pt x="24654" y="62305"/>
                    <a:pt x="33398" y="61379"/>
                  </a:cubicBezTo>
                  <a:cubicBezTo>
                    <a:pt x="42143" y="60488"/>
                    <a:pt x="50955" y="60145"/>
                    <a:pt x="59733" y="60145"/>
                  </a:cubicBezTo>
                  <a:cubicBezTo>
                    <a:pt x="68511" y="60110"/>
                    <a:pt x="77324" y="60625"/>
                    <a:pt x="86033" y="61688"/>
                  </a:cubicBezTo>
                  <a:lnTo>
                    <a:pt x="92549" y="62545"/>
                  </a:lnTo>
                  <a:lnTo>
                    <a:pt x="99030" y="63711"/>
                  </a:lnTo>
                  <a:lnTo>
                    <a:pt x="102253" y="64294"/>
                  </a:lnTo>
                  <a:lnTo>
                    <a:pt x="105442" y="65048"/>
                  </a:lnTo>
                  <a:lnTo>
                    <a:pt x="111820" y="66591"/>
                  </a:lnTo>
                  <a:lnTo>
                    <a:pt x="105373" y="65357"/>
                  </a:lnTo>
                  <a:lnTo>
                    <a:pt x="102150" y="64740"/>
                  </a:lnTo>
                  <a:lnTo>
                    <a:pt x="98892" y="64259"/>
                  </a:lnTo>
                  <a:lnTo>
                    <a:pt x="92411" y="63334"/>
                  </a:lnTo>
                  <a:lnTo>
                    <a:pt x="85897" y="62717"/>
                  </a:lnTo>
                  <a:cubicBezTo>
                    <a:pt x="83736" y="62476"/>
                    <a:pt x="81542" y="62374"/>
                    <a:pt x="79347" y="62271"/>
                  </a:cubicBezTo>
                  <a:cubicBezTo>
                    <a:pt x="77153" y="62168"/>
                    <a:pt x="74992" y="61962"/>
                    <a:pt x="72798" y="61928"/>
                  </a:cubicBezTo>
                  <a:lnTo>
                    <a:pt x="66248" y="61791"/>
                  </a:lnTo>
                  <a:cubicBezTo>
                    <a:pt x="64054" y="61756"/>
                    <a:pt x="61894" y="61825"/>
                    <a:pt x="59699" y="61859"/>
                  </a:cubicBezTo>
                  <a:cubicBezTo>
                    <a:pt x="50955" y="62031"/>
                    <a:pt x="42245" y="62648"/>
                    <a:pt x="33570" y="63574"/>
                  </a:cubicBezTo>
                  <a:cubicBezTo>
                    <a:pt x="24895" y="64534"/>
                    <a:pt x="16253" y="65837"/>
                    <a:pt x="7818" y="67723"/>
                  </a:cubicBezTo>
                  <a:lnTo>
                    <a:pt x="0" y="69437"/>
                  </a:lnTo>
                  <a:lnTo>
                    <a:pt x="6892" y="65528"/>
                  </a:lnTo>
                  <a:cubicBezTo>
                    <a:pt x="18379" y="59013"/>
                    <a:pt x="29935" y="52704"/>
                    <a:pt x="41697" y="46737"/>
                  </a:cubicBezTo>
                  <a:cubicBezTo>
                    <a:pt x="53424" y="40737"/>
                    <a:pt x="65288" y="34907"/>
                    <a:pt x="77221" y="29284"/>
                  </a:cubicBezTo>
                  <a:cubicBezTo>
                    <a:pt x="89188" y="23695"/>
                    <a:pt x="101327" y="18482"/>
                    <a:pt x="113568" y="13442"/>
                  </a:cubicBezTo>
                  <a:cubicBezTo>
                    <a:pt x="119707" y="11007"/>
                    <a:pt x="125878" y="8573"/>
                    <a:pt x="132119" y="6378"/>
                  </a:cubicBezTo>
                  <a:cubicBezTo>
                    <a:pt x="138394" y="4046"/>
                    <a:pt x="144704" y="2058"/>
                    <a:pt x="150979" y="0"/>
                  </a:cubicBezTo>
                  <a:close/>
                </a:path>
              </a:pathLst>
            </a:custGeom>
            <a:solidFill>
              <a:srgbClr val="FFFFF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9B86480-D8AC-4607-9085-CB66B7ACB7AA}"/>
                </a:ext>
              </a:extLst>
            </p:cNvPr>
            <p:cNvSpPr/>
            <p:nvPr/>
          </p:nvSpPr>
          <p:spPr>
            <a:xfrm>
              <a:off x="10410401" y="3259401"/>
              <a:ext cx="150876" cy="69574"/>
            </a:xfrm>
            <a:custGeom>
              <a:avLst/>
              <a:gdLst>
                <a:gd name="connsiteX0" fmla="*/ 0 w 150876"/>
                <a:gd name="connsiteY0" fmla="*/ 0 h 69574"/>
                <a:gd name="connsiteX1" fmla="*/ 18791 w 150876"/>
                <a:gd name="connsiteY1" fmla="*/ 6378 h 69574"/>
                <a:gd name="connsiteX2" fmla="*/ 37342 w 150876"/>
                <a:gd name="connsiteY2" fmla="*/ 13442 h 69574"/>
                <a:gd name="connsiteX3" fmla="*/ 73655 w 150876"/>
                <a:gd name="connsiteY3" fmla="*/ 29318 h 69574"/>
                <a:gd name="connsiteX4" fmla="*/ 109179 w 150876"/>
                <a:gd name="connsiteY4" fmla="*/ 46806 h 69574"/>
                <a:gd name="connsiteX5" fmla="*/ 143984 w 150876"/>
                <a:gd name="connsiteY5" fmla="*/ 65631 h 69574"/>
                <a:gd name="connsiteX6" fmla="*/ 150876 w 150876"/>
                <a:gd name="connsiteY6" fmla="*/ 69575 h 69574"/>
                <a:gd name="connsiteX7" fmla="*/ 143058 w 150876"/>
                <a:gd name="connsiteY7" fmla="*/ 67826 h 69574"/>
                <a:gd name="connsiteX8" fmla="*/ 117306 w 150876"/>
                <a:gd name="connsiteY8" fmla="*/ 63677 h 69574"/>
                <a:gd name="connsiteX9" fmla="*/ 91177 w 150876"/>
                <a:gd name="connsiteY9" fmla="*/ 61928 h 69574"/>
                <a:gd name="connsiteX10" fmla="*/ 84627 w 150876"/>
                <a:gd name="connsiteY10" fmla="*/ 61859 h 69574"/>
                <a:gd name="connsiteX11" fmla="*/ 78078 w 150876"/>
                <a:gd name="connsiteY11" fmla="*/ 61996 h 69574"/>
                <a:gd name="connsiteX12" fmla="*/ 71529 w 150876"/>
                <a:gd name="connsiteY12" fmla="*/ 62305 h 69574"/>
                <a:gd name="connsiteX13" fmla="*/ 64979 w 150876"/>
                <a:gd name="connsiteY13" fmla="*/ 62751 h 69574"/>
                <a:gd name="connsiteX14" fmla="*/ 58430 w 150876"/>
                <a:gd name="connsiteY14" fmla="*/ 63368 h 69574"/>
                <a:gd name="connsiteX15" fmla="*/ 51949 w 150876"/>
                <a:gd name="connsiteY15" fmla="*/ 64294 h 69574"/>
                <a:gd name="connsiteX16" fmla="*/ 48692 w 150876"/>
                <a:gd name="connsiteY16" fmla="*/ 64774 h 69574"/>
                <a:gd name="connsiteX17" fmla="*/ 45469 w 150876"/>
                <a:gd name="connsiteY17" fmla="*/ 65391 h 69574"/>
                <a:gd name="connsiteX18" fmla="*/ 39022 w 150876"/>
                <a:gd name="connsiteY18" fmla="*/ 66625 h 69574"/>
                <a:gd name="connsiteX19" fmla="*/ 45400 w 150876"/>
                <a:gd name="connsiteY19" fmla="*/ 65083 h 69574"/>
                <a:gd name="connsiteX20" fmla="*/ 48589 w 150876"/>
                <a:gd name="connsiteY20" fmla="*/ 64328 h 69574"/>
                <a:gd name="connsiteX21" fmla="*/ 51812 w 150876"/>
                <a:gd name="connsiteY21" fmla="*/ 63745 h 69574"/>
                <a:gd name="connsiteX22" fmla="*/ 58293 w 150876"/>
                <a:gd name="connsiteY22" fmla="*/ 62579 h 69574"/>
                <a:gd name="connsiteX23" fmla="*/ 64808 w 150876"/>
                <a:gd name="connsiteY23" fmla="*/ 61722 h 69574"/>
                <a:gd name="connsiteX24" fmla="*/ 91108 w 150876"/>
                <a:gd name="connsiteY24" fmla="*/ 60213 h 69574"/>
                <a:gd name="connsiteX25" fmla="*/ 117443 w 150876"/>
                <a:gd name="connsiteY25" fmla="*/ 61482 h 69574"/>
                <a:gd name="connsiteX26" fmla="*/ 143538 w 150876"/>
                <a:gd name="connsiteY26" fmla="*/ 65494 h 69574"/>
                <a:gd name="connsiteX27" fmla="*/ 142612 w 150876"/>
                <a:gd name="connsiteY27" fmla="*/ 67689 h 69574"/>
                <a:gd name="connsiteX28" fmla="*/ 107876 w 150876"/>
                <a:gd name="connsiteY28" fmla="*/ 49001 h 69574"/>
                <a:gd name="connsiteX29" fmla="*/ 72558 w 150876"/>
                <a:gd name="connsiteY29" fmla="*/ 31307 h 69574"/>
                <a:gd name="connsiteX30" fmla="*/ 36656 w 150876"/>
                <a:gd name="connsiteY30" fmla="*/ 14745 h 69574"/>
                <a:gd name="connsiteX31" fmla="*/ 0 w 150876"/>
                <a:gd name="connsiteY31" fmla="*/ 0 h 6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876" h="69574">
                  <a:moveTo>
                    <a:pt x="0" y="0"/>
                  </a:moveTo>
                  <a:cubicBezTo>
                    <a:pt x="6275" y="2058"/>
                    <a:pt x="12584" y="4046"/>
                    <a:pt x="18791" y="6378"/>
                  </a:cubicBezTo>
                  <a:cubicBezTo>
                    <a:pt x="25031" y="8573"/>
                    <a:pt x="31169" y="11007"/>
                    <a:pt x="37342" y="13442"/>
                  </a:cubicBezTo>
                  <a:cubicBezTo>
                    <a:pt x="49549" y="18482"/>
                    <a:pt x="61688" y="23729"/>
                    <a:pt x="73655" y="29318"/>
                  </a:cubicBezTo>
                  <a:cubicBezTo>
                    <a:pt x="85588" y="34976"/>
                    <a:pt x="97418" y="40805"/>
                    <a:pt x="109179" y="46806"/>
                  </a:cubicBezTo>
                  <a:cubicBezTo>
                    <a:pt x="120941" y="52807"/>
                    <a:pt x="132497" y="59116"/>
                    <a:pt x="143984" y="65631"/>
                  </a:cubicBezTo>
                  <a:lnTo>
                    <a:pt x="150876" y="69575"/>
                  </a:lnTo>
                  <a:lnTo>
                    <a:pt x="143058" y="67826"/>
                  </a:lnTo>
                  <a:cubicBezTo>
                    <a:pt x="134623" y="65940"/>
                    <a:pt x="125947" y="64637"/>
                    <a:pt x="117306" y="63677"/>
                  </a:cubicBezTo>
                  <a:cubicBezTo>
                    <a:pt x="108630" y="62717"/>
                    <a:pt x="99921" y="62099"/>
                    <a:pt x="91177" y="61928"/>
                  </a:cubicBezTo>
                  <a:cubicBezTo>
                    <a:pt x="88982" y="61928"/>
                    <a:pt x="86822" y="61825"/>
                    <a:pt x="84627" y="61859"/>
                  </a:cubicBezTo>
                  <a:lnTo>
                    <a:pt x="78078" y="61996"/>
                  </a:lnTo>
                  <a:cubicBezTo>
                    <a:pt x="75884" y="62031"/>
                    <a:pt x="73724" y="62236"/>
                    <a:pt x="71529" y="62305"/>
                  </a:cubicBezTo>
                  <a:cubicBezTo>
                    <a:pt x="69334" y="62408"/>
                    <a:pt x="67174" y="62511"/>
                    <a:pt x="64979" y="62751"/>
                  </a:cubicBezTo>
                  <a:lnTo>
                    <a:pt x="58430" y="63368"/>
                  </a:lnTo>
                  <a:lnTo>
                    <a:pt x="51949" y="64294"/>
                  </a:lnTo>
                  <a:lnTo>
                    <a:pt x="48692" y="64774"/>
                  </a:lnTo>
                  <a:lnTo>
                    <a:pt x="45469" y="65391"/>
                  </a:lnTo>
                  <a:lnTo>
                    <a:pt x="39022" y="66625"/>
                  </a:lnTo>
                  <a:lnTo>
                    <a:pt x="45400" y="65083"/>
                  </a:lnTo>
                  <a:lnTo>
                    <a:pt x="48589" y="64328"/>
                  </a:lnTo>
                  <a:lnTo>
                    <a:pt x="51812" y="63745"/>
                  </a:lnTo>
                  <a:lnTo>
                    <a:pt x="58293" y="62579"/>
                  </a:lnTo>
                  <a:lnTo>
                    <a:pt x="64808" y="61722"/>
                  </a:lnTo>
                  <a:cubicBezTo>
                    <a:pt x="73518" y="60659"/>
                    <a:pt x="82330" y="60179"/>
                    <a:pt x="91108" y="60213"/>
                  </a:cubicBezTo>
                  <a:cubicBezTo>
                    <a:pt x="99921" y="60213"/>
                    <a:pt x="108699" y="60591"/>
                    <a:pt x="117443" y="61482"/>
                  </a:cubicBezTo>
                  <a:cubicBezTo>
                    <a:pt x="126187" y="62408"/>
                    <a:pt x="134897" y="63642"/>
                    <a:pt x="143538" y="65494"/>
                  </a:cubicBezTo>
                  <a:lnTo>
                    <a:pt x="142612" y="67689"/>
                  </a:lnTo>
                  <a:cubicBezTo>
                    <a:pt x="131159" y="61242"/>
                    <a:pt x="119501" y="55138"/>
                    <a:pt x="107876" y="49001"/>
                  </a:cubicBezTo>
                  <a:cubicBezTo>
                    <a:pt x="96218" y="42897"/>
                    <a:pt x="84456" y="36999"/>
                    <a:pt x="72558" y="31307"/>
                  </a:cubicBezTo>
                  <a:cubicBezTo>
                    <a:pt x="60693" y="25580"/>
                    <a:pt x="48760" y="20025"/>
                    <a:pt x="36656" y="14745"/>
                  </a:cubicBezTo>
                  <a:cubicBezTo>
                    <a:pt x="24654" y="9533"/>
                    <a:pt x="12413" y="456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BC51B206-510E-4E52-B93D-091CC43C76D0}"/>
                </a:ext>
              </a:extLst>
            </p:cNvPr>
            <p:cNvSpPr/>
            <p:nvPr/>
          </p:nvSpPr>
          <p:spPr>
            <a:xfrm>
              <a:off x="10436942" y="3113943"/>
              <a:ext cx="260432" cy="13962"/>
            </a:xfrm>
            <a:custGeom>
              <a:avLst/>
              <a:gdLst>
                <a:gd name="connsiteX0" fmla="*/ 0 w 260432"/>
                <a:gd name="connsiteY0" fmla="*/ 0 h 13962"/>
                <a:gd name="connsiteX1" fmla="*/ 32404 w 260432"/>
                <a:gd name="connsiteY1" fmla="*/ 4835 h 13962"/>
                <a:gd name="connsiteX2" fmla="*/ 64979 w 260432"/>
                <a:gd name="connsiteY2" fmla="*/ 8538 h 13962"/>
                <a:gd name="connsiteX3" fmla="*/ 130405 w 260432"/>
                <a:gd name="connsiteY3" fmla="*/ 12516 h 13962"/>
                <a:gd name="connsiteX4" fmla="*/ 163186 w 260432"/>
                <a:gd name="connsiteY4" fmla="*/ 12516 h 13962"/>
                <a:gd name="connsiteX5" fmla="*/ 195899 w 260432"/>
                <a:gd name="connsiteY5" fmla="*/ 10767 h 13962"/>
                <a:gd name="connsiteX6" fmla="*/ 228406 w 260432"/>
                <a:gd name="connsiteY6" fmla="*/ 6858 h 13962"/>
                <a:gd name="connsiteX7" fmla="*/ 260432 w 260432"/>
                <a:gd name="connsiteY7" fmla="*/ 137 h 13962"/>
                <a:gd name="connsiteX8" fmla="*/ 228509 w 260432"/>
                <a:gd name="connsiteY8" fmla="*/ 7475 h 13962"/>
                <a:gd name="connsiteX9" fmla="*/ 195967 w 260432"/>
                <a:gd name="connsiteY9" fmla="*/ 11761 h 13962"/>
                <a:gd name="connsiteX10" fmla="*/ 163186 w 260432"/>
                <a:gd name="connsiteY10" fmla="*/ 13716 h 13962"/>
                <a:gd name="connsiteX11" fmla="*/ 130336 w 260432"/>
                <a:gd name="connsiteY11" fmla="*/ 13819 h 13962"/>
                <a:gd name="connsiteX12" fmla="*/ 64843 w 260432"/>
                <a:gd name="connsiteY12" fmla="*/ 9533 h 13962"/>
                <a:gd name="connsiteX13" fmla="*/ 32301 w 260432"/>
                <a:gd name="connsiteY13" fmla="*/ 5486 h 13962"/>
                <a:gd name="connsiteX14" fmla="*/ 0 w 260432"/>
                <a:gd name="connsiteY14" fmla="*/ 0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432" h="13962">
                  <a:moveTo>
                    <a:pt x="0" y="0"/>
                  </a:moveTo>
                  <a:cubicBezTo>
                    <a:pt x="10767" y="1886"/>
                    <a:pt x="21569" y="3429"/>
                    <a:pt x="32404" y="4835"/>
                  </a:cubicBezTo>
                  <a:cubicBezTo>
                    <a:pt x="43240" y="6241"/>
                    <a:pt x="54110" y="7475"/>
                    <a:pt x="64979" y="8538"/>
                  </a:cubicBezTo>
                  <a:cubicBezTo>
                    <a:pt x="86720" y="10664"/>
                    <a:pt x="108562" y="12070"/>
                    <a:pt x="130405" y="12516"/>
                  </a:cubicBezTo>
                  <a:cubicBezTo>
                    <a:pt x="141343" y="12756"/>
                    <a:pt x="152248" y="12790"/>
                    <a:pt x="163186" y="12516"/>
                  </a:cubicBezTo>
                  <a:cubicBezTo>
                    <a:pt x="174090" y="12207"/>
                    <a:pt x="185029" y="11624"/>
                    <a:pt x="195899" y="10767"/>
                  </a:cubicBezTo>
                  <a:cubicBezTo>
                    <a:pt x="206768" y="9807"/>
                    <a:pt x="217639" y="8573"/>
                    <a:pt x="228406" y="6858"/>
                  </a:cubicBezTo>
                  <a:cubicBezTo>
                    <a:pt x="239173" y="5109"/>
                    <a:pt x="249871" y="2915"/>
                    <a:pt x="260432" y="137"/>
                  </a:cubicBezTo>
                  <a:cubicBezTo>
                    <a:pt x="249940" y="3121"/>
                    <a:pt x="239276" y="5521"/>
                    <a:pt x="228509" y="7475"/>
                  </a:cubicBezTo>
                  <a:cubicBezTo>
                    <a:pt x="217742" y="9327"/>
                    <a:pt x="206871" y="10698"/>
                    <a:pt x="195967" y="11761"/>
                  </a:cubicBezTo>
                  <a:cubicBezTo>
                    <a:pt x="185063" y="12790"/>
                    <a:pt x="174125" y="13339"/>
                    <a:pt x="163186" y="13716"/>
                  </a:cubicBezTo>
                  <a:cubicBezTo>
                    <a:pt x="152248" y="14025"/>
                    <a:pt x="141275" y="14025"/>
                    <a:pt x="130336" y="13819"/>
                  </a:cubicBezTo>
                  <a:cubicBezTo>
                    <a:pt x="108459" y="13236"/>
                    <a:pt x="86582" y="11864"/>
                    <a:pt x="64843" y="9533"/>
                  </a:cubicBezTo>
                  <a:cubicBezTo>
                    <a:pt x="53972" y="8367"/>
                    <a:pt x="43102" y="7029"/>
                    <a:pt x="32301" y="5486"/>
                  </a:cubicBezTo>
                  <a:cubicBezTo>
                    <a:pt x="21500" y="3840"/>
                    <a:pt x="10698" y="2092"/>
                    <a:pt x="0" y="0"/>
                  </a:cubicBezTo>
                  <a:close/>
                </a:path>
              </a:pathLst>
            </a:custGeom>
            <a:solidFill>
              <a:srgbClr val="DAEEF7">
                <a:alpha val="50000"/>
              </a:srgbClr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EB984DE9-ED55-4377-AA1B-976450262BF6}"/>
                </a:ext>
              </a:extLst>
            </p:cNvPr>
            <p:cNvSpPr/>
            <p:nvPr/>
          </p:nvSpPr>
          <p:spPr>
            <a:xfrm>
              <a:off x="10435181" y="2112515"/>
              <a:ext cx="291207" cy="228599"/>
            </a:xfrm>
            <a:custGeom>
              <a:avLst/>
              <a:gdLst>
                <a:gd name="connsiteX0" fmla="*/ 287362 w 291207"/>
                <a:gd name="connsiteY0" fmla="*/ 192218 h 228599"/>
                <a:gd name="connsiteX1" fmla="*/ 242922 w 291207"/>
                <a:gd name="connsiteY1" fmla="*/ 29752 h 228599"/>
                <a:gd name="connsiteX2" fmla="*/ 58854 w 291207"/>
                <a:gd name="connsiteY2" fmla="*/ 23306 h 228599"/>
                <a:gd name="connsiteX3" fmla="*/ 27375 w 291207"/>
                <a:gd name="connsiteY3" fmla="*/ 228600 h 228599"/>
                <a:gd name="connsiteX4" fmla="*/ 166799 w 291207"/>
                <a:gd name="connsiteY4" fmla="*/ 142052 h 228599"/>
                <a:gd name="connsiteX5" fmla="*/ 287362 w 291207"/>
                <a:gd name="connsiteY5" fmla="*/ 192218 h 2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207" h="228599">
                  <a:moveTo>
                    <a:pt x="287362" y="192218"/>
                  </a:moveTo>
                  <a:cubicBezTo>
                    <a:pt x="287362" y="192218"/>
                    <a:pt x="310576" y="72066"/>
                    <a:pt x="242922" y="29752"/>
                  </a:cubicBezTo>
                  <a:cubicBezTo>
                    <a:pt x="175234" y="-12562"/>
                    <a:pt x="105488" y="-5121"/>
                    <a:pt x="58854" y="23306"/>
                  </a:cubicBezTo>
                  <a:cubicBezTo>
                    <a:pt x="12219" y="51732"/>
                    <a:pt x="-29203" y="142018"/>
                    <a:pt x="27375" y="228600"/>
                  </a:cubicBezTo>
                  <a:lnTo>
                    <a:pt x="166799" y="142052"/>
                  </a:lnTo>
                  <a:lnTo>
                    <a:pt x="287362" y="192218"/>
                  </a:ln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F28F706-E58E-4C82-9D85-F2E52E0F7B55}"/>
                </a:ext>
              </a:extLst>
            </p:cNvPr>
            <p:cNvSpPr/>
            <p:nvPr/>
          </p:nvSpPr>
          <p:spPr>
            <a:xfrm>
              <a:off x="10683110" y="3154680"/>
              <a:ext cx="63984" cy="113499"/>
            </a:xfrm>
            <a:custGeom>
              <a:avLst/>
              <a:gdLst>
                <a:gd name="connsiteX0" fmla="*/ 0 w 63984"/>
                <a:gd name="connsiteY0" fmla="*/ 0 h 113499"/>
                <a:gd name="connsiteX1" fmla="*/ 1748 w 63984"/>
                <a:gd name="connsiteY1" fmla="*/ 3669 h 113499"/>
                <a:gd name="connsiteX2" fmla="*/ 3635 w 63984"/>
                <a:gd name="connsiteY2" fmla="*/ 7269 h 113499"/>
                <a:gd name="connsiteX3" fmla="*/ 7441 w 63984"/>
                <a:gd name="connsiteY3" fmla="*/ 14436 h 113499"/>
                <a:gd name="connsiteX4" fmla="*/ 13819 w 63984"/>
                <a:gd name="connsiteY4" fmla="*/ 26300 h 113499"/>
                <a:gd name="connsiteX5" fmla="*/ 31992 w 63984"/>
                <a:gd name="connsiteY5" fmla="*/ 57882 h 113499"/>
                <a:gd name="connsiteX6" fmla="*/ 63985 w 63984"/>
                <a:gd name="connsiteY6" fmla="*/ 113500 h 113499"/>
                <a:gd name="connsiteX7" fmla="*/ 42794 w 63984"/>
                <a:gd name="connsiteY7" fmla="*/ 87577 h 113499"/>
                <a:gd name="connsiteX8" fmla="*/ 34496 w 63984"/>
                <a:gd name="connsiteY8" fmla="*/ 73552 h 113499"/>
                <a:gd name="connsiteX9" fmla="*/ 26677 w 63984"/>
                <a:gd name="connsiteY9" fmla="*/ 59253 h 113499"/>
                <a:gd name="connsiteX10" fmla="*/ 12276 w 63984"/>
                <a:gd name="connsiteY10" fmla="*/ 30107 h 113499"/>
                <a:gd name="connsiteX11" fmla="*/ 5692 w 63984"/>
                <a:gd name="connsiteY11" fmla="*/ 15259 h 113499"/>
                <a:gd name="connsiteX12" fmla="*/ 2640 w 63984"/>
                <a:gd name="connsiteY12" fmla="*/ 7715 h 113499"/>
                <a:gd name="connsiteX13" fmla="*/ 0 w 63984"/>
                <a:gd name="connsiteY13" fmla="*/ 0 h 11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984" h="113499">
                  <a:moveTo>
                    <a:pt x="0" y="0"/>
                  </a:moveTo>
                  <a:cubicBezTo>
                    <a:pt x="446" y="1269"/>
                    <a:pt x="1131" y="2435"/>
                    <a:pt x="1748" y="3669"/>
                  </a:cubicBezTo>
                  <a:lnTo>
                    <a:pt x="3635" y="7269"/>
                  </a:lnTo>
                  <a:lnTo>
                    <a:pt x="7441" y="14436"/>
                  </a:lnTo>
                  <a:lnTo>
                    <a:pt x="13819" y="26300"/>
                  </a:lnTo>
                  <a:lnTo>
                    <a:pt x="31992" y="57882"/>
                  </a:lnTo>
                  <a:cubicBezTo>
                    <a:pt x="34496" y="62682"/>
                    <a:pt x="58327" y="104207"/>
                    <a:pt x="63985" y="113500"/>
                  </a:cubicBezTo>
                  <a:cubicBezTo>
                    <a:pt x="56956" y="105099"/>
                    <a:pt x="48486" y="96801"/>
                    <a:pt x="42794" y="87577"/>
                  </a:cubicBezTo>
                  <a:cubicBezTo>
                    <a:pt x="39913" y="82948"/>
                    <a:pt x="37239" y="78250"/>
                    <a:pt x="34496" y="73552"/>
                  </a:cubicBezTo>
                  <a:cubicBezTo>
                    <a:pt x="31821" y="68820"/>
                    <a:pt x="29249" y="64054"/>
                    <a:pt x="26677" y="59253"/>
                  </a:cubicBezTo>
                  <a:cubicBezTo>
                    <a:pt x="21637" y="49652"/>
                    <a:pt x="16802" y="39948"/>
                    <a:pt x="12276" y="30107"/>
                  </a:cubicBezTo>
                  <a:cubicBezTo>
                    <a:pt x="10012" y="25203"/>
                    <a:pt x="7818" y="20231"/>
                    <a:pt x="5692" y="15259"/>
                  </a:cubicBezTo>
                  <a:cubicBezTo>
                    <a:pt x="4663" y="12756"/>
                    <a:pt x="3600" y="10253"/>
                    <a:pt x="2640" y="7715"/>
                  </a:cubicBezTo>
                  <a:cubicBezTo>
                    <a:pt x="1680" y="5144"/>
                    <a:pt x="617" y="2640"/>
                    <a:pt x="0" y="0"/>
                  </a:cubicBezTo>
                  <a:close/>
                </a:path>
              </a:pathLst>
            </a:custGeom>
            <a:solidFill>
              <a:srgbClr val="EA9734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2A9BCD9-F06C-4988-8FB4-2026E1078F2F}"/>
                </a:ext>
              </a:extLst>
            </p:cNvPr>
            <p:cNvSpPr/>
            <p:nvPr/>
          </p:nvSpPr>
          <p:spPr>
            <a:xfrm>
              <a:off x="10383621" y="2489761"/>
              <a:ext cx="531151" cy="691593"/>
            </a:xfrm>
            <a:custGeom>
              <a:avLst/>
              <a:gdLst>
                <a:gd name="connsiteX0" fmla="*/ 531152 w 531151"/>
                <a:gd name="connsiteY0" fmla="*/ 194665 h 691593"/>
                <a:gd name="connsiteX1" fmla="*/ 369474 w 531151"/>
                <a:gd name="connsiteY1" fmla="*/ 38303 h 691593"/>
                <a:gd name="connsiteX2" fmla="*/ 238658 w 531151"/>
                <a:gd name="connsiteY2" fmla="*/ 4287 h 691593"/>
                <a:gd name="connsiteX3" fmla="*/ 144189 w 531151"/>
                <a:gd name="connsiteY3" fmla="*/ 8299 h 691593"/>
                <a:gd name="connsiteX4" fmla="*/ 6377 w 531151"/>
                <a:gd name="connsiteY4" fmla="*/ 78422 h 691593"/>
                <a:gd name="connsiteX5" fmla="*/ 1028 w 531151"/>
                <a:gd name="connsiteY5" fmla="*/ 354114 h 691593"/>
                <a:gd name="connsiteX6" fmla="*/ 720 w 531151"/>
                <a:gd name="connsiteY6" fmla="*/ 656894 h 691593"/>
                <a:gd name="connsiteX7" fmla="*/ 410417 w 531151"/>
                <a:gd name="connsiteY7" fmla="*/ 680417 h 691593"/>
                <a:gd name="connsiteX8" fmla="*/ 400644 w 531151"/>
                <a:gd name="connsiteY8" fmla="*/ 266228 h 691593"/>
                <a:gd name="connsiteX9" fmla="*/ 414634 w 531151"/>
                <a:gd name="connsiteY9" fmla="*/ 284094 h 691593"/>
                <a:gd name="connsiteX10" fmla="*/ 531152 w 531151"/>
                <a:gd name="connsiteY10" fmla="*/ 194665 h 69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151" h="691593">
                  <a:moveTo>
                    <a:pt x="531152" y="194665"/>
                  </a:moveTo>
                  <a:cubicBezTo>
                    <a:pt x="477728" y="130131"/>
                    <a:pt x="420772" y="70398"/>
                    <a:pt x="369474" y="38303"/>
                  </a:cubicBezTo>
                  <a:cubicBezTo>
                    <a:pt x="326680" y="11488"/>
                    <a:pt x="255563" y="4116"/>
                    <a:pt x="238658" y="4287"/>
                  </a:cubicBezTo>
                  <a:cubicBezTo>
                    <a:pt x="196927" y="-959"/>
                    <a:pt x="166615" y="-3188"/>
                    <a:pt x="144189" y="8299"/>
                  </a:cubicBezTo>
                  <a:cubicBezTo>
                    <a:pt x="77426" y="17557"/>
                    <a:pt x="7303" y="54968"/>
                    <a:pt x="6377" y="78422"/>
                  </a:cubicBezTo>
                  <a:cubicBezTo>
                    <a:pt x="1783" y="195522"/>
                    <a:pt x="411" y="285294"/>
                    <a:pt x="1028" y="354114"/>
                  </a:cubicBezTo>
                  <a:cubicBezTo>
                    <a:pt x="1028" y="354319"/>
                    <a:pt x="-1063" y="603642"/>
                    <a:pt x="720" y="656894"/>
                  </a:cubicBezTo>
                  <a:cubicBezTo>
                    <a:pt x="720" y="656894"/>
                    <a:pt x="271748" y="715462"/>
                    <a:pt x="410417" y="680417"/>
                  </a:cubicBezTo>
                  <a:cubicBezTo>
                    <a:pt x="410417" y="680417"/>
                    <a:pt x="433494" y="354319"/>
                    <a:pt x="400644" y="266228"/>
                  </a:cubicBezTo>
                  <a:lnTo>
                    <a:pt x="414634" y="284094"/>
                  </a:lnTo>
                  <a:cubicBezTo>
                    <a:pt x="414669" y="284059"/>
                    <a:pt x="470458" y="271406"/>
                    <a:pt x="531152" y="194665"/>
                  </a:cubicBezTo>
                  <a:close/>
                </a:path>
              </a:pathLst>
            </a:custGeom>
            <a:solidFill>
              <a:srgbClr val="FFCC68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6742388-240F-4415-A03D-3D690C31F58A}"/>
                </a:ext>
              </a:extLst>
            </p:cNvPr>
            <p:cNvSpPr/>
            <p:nvPr/>
          </p:nvSpPr>
          <p:spPr>
            <a:xfrm>
              <a:off x="10699740" y="2694576"/>
              <a:ext cx="379967" cy="564893"/>
            </a:xfrm>
            <a:custGeom>
              <a:avLst/>
              <a:gdLst>
                <a:gd name="connsiteX0" fmla="*/ 206837 w 379967"/>
                <a:gd name="connsiteY0" fmla="*/ 0 h 564893"/>
                <a:gd name="connsiteX1" fmla="*/ 108939 w 379967"/>
                <a:gd name="connsiteY1" fmla="*/ 75884 h 564893"/>
                <a:gd name="connsiteX2" fmla="*/ 239927 w 379967"/>
                <a:gd name="connsiteY2" fmla="*/ 232966 h 564893"/>
                <a:gd name="connsiteX3" fmla="*/ 0 w 379967"/>
                <a:gd name="connsiteY3" fmla="*/ 491341 h 564893"/>
                <a:gd name="connsiteX4" fmla="*/ 42176 w 379967"/>
                <a:gd name="connsiteY4" fmla="*/ 564893 h 564893"/>
                <a:gd name="connsiteX5" fmla="*/ 83085 w 379967"/>
                <a:gd name="connsiteY5" fmla="*/ 487398 h 564893"/>
                <a:gd name="connsiteX6" fmla="*/ 379967 w 379967"/>
                <a:gd name="connsiteY6" fmla="*/ 241676 h 564893"/>
                <a:gd name="connsiteX7" fmla="*/ 206837 w 379967"/>
                <a:gd name="connsiteY7" fmla="*/ 0 h 56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967" h="564893">
                  <a:moveTo>
                    <a:pt x="206837" y="0"/>
                  </a:moveTo>
                  <a:cubicBezTo>
                    <a:pt x="170044" y="44714"/>
                    <a:pt x="129342" y="68409"/>
                    <a:pt x="108939" y="75884"/>
                  </a:cubicBezTo>
                  <a:lnTo>
                    <a:pt x="239927" y="232966"/>
                  </a:lnTo>
                  <a:lnTo>
                    <a:pt x="0" y="491341"/>
                  </a:lnTo>
                  <a:lnTo>
                    <a:pt x="42176" y="564893"/>
                  </a:lnTo>
                  <a:cubicBezTo>
                    <a:pt x="75541" y="548743"/>
                    <a:pt x="83085" y="487398"/>
                    <a:pt x="83085" y="487398"/>
                  </a:cubicBezTo>
                  <a:cubicBezTo>
                    <a:pt x="83085" y="487398"/>
                    <a:pt x="379933" y="289133"/>
                    <a:pt x="379967" y="241676"/>
                  </a:cubicBezTo>
                  <a:cubicBezTo>
                    <a:pt x="380002" y="178068"/>
                    <a:pt x="206837" y="0"/>
                    <a:pt x="206837" y="0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92C17C6-9BCF-431C-A7BB-8B039F10B884}"/>
                </a:ext>
              </a:extLst>
            </p:cNvPr>
            <p:cNvSpPr/>
            <p:nvPr/>
          </p:nvSpPr>
          <p:spPr>
            <a:xfrm>
              <a:off x="10668674" y="2619996"/>
              <a:ext cx="246168" cy="158591"/>
            </a:xfrm>
            <a:custGeom>
              <a:avLst/>
              <a:gdLst>
                <a:gd name="connsiteX0" fmla="*/ 240030 w 246168"/>
                <a:gd name="connsiteY0" fmla="*/ 71460 h 158591"/>
                <a:gd name="connsiteX1" fmla="*/ 233961 w 246168"/>
                <a:gd name="connsiteY1" fmla="*/ 78456 h 158591"/>
                <a:gd name="connsiteX2" fmla="*/ 227617 w 246168"/>
                <a:gd name="connsiteY2" fmla="*/ 85176 h 158591"/>
                <a:gd name="connsiteX3" fmla="*/ 224463 w 246168"/>
                <a:gd name="connsiteY3" fmla="*/ 88571 h 158591"/>
                <a:gd name="connsiteX4" fmla="*/ 221136 w 246168"/>
                <a:gd name="connsiteY4" fmla="*/ 91794 h 158591"/>
                <a:gd name="connsiteX5" fmla="*/ 214484 w 246168"/>
                <a:gd name="connsiteY5" fmla="*/ 98207 h 158591"/>
                <a:gd name="connsiteX6" fmla="*/ 207557 w 246168"/>
                <a:gd name="connsiteY6" fmla="*/ 104344 h 158591"/>
                <a:gd name="connsiteX7" fmla="*/ 193258 w 246168"/>
                <a:gd name="connsiteY7" fmla="*/ 116003 h 158591"/>
                <a:gd name="connsiteX8" fmla="*/ 162226 w 246168"/>
                <a:gd name="connsiteY8" fmla="*/ 135857 h 158591"/>
                <a:gd name="connsiteX9" fmla="*/ 158180 w 246168"/>
                <a:gd name="connsiteY9" fmla="*/ 138017 h 158591"/>
                <a:gd name="connsiteX10" fmla="*/ 154031 w 246168"/>
                <a:gd name="connsiteY10" fmla="*/ 140006 h 158591"/>
                <a:gd name="connsiteX11" fmla="*/ 145664 w 246168"/>
                <a:gd name="connsiteY11" fmla="*/ 143778 h 158591"/>
                <a:gd name="connsiteX12" fmla="*/ 141412 w 246168"/>
                <a:gd name="connsiteY12" fmla="*/ 145492 h 158591"/>
                <a:gd name="connsiteX13" fmla="*/ 137126 w 246168"/>
                <a:gd name="connsiteY13" fmla="*/ 147104 h 158591"/>
                <a:gd name="connsiteX14" fmla="*/ 131194 w 246168"/>
                <a:gd name="connsiteY14" fmla="*/ 149059 h 158591"/>
                <a:gd name="connsiteX15" fmla="*/ 116861 w 246168"/>
                <a:gd name="connsiteY15" fmla="*/ 131879 h 158591"/>
                <a:gd name="connsiteX16" fmla="*/ 100573 w 246168"/>
                <a:gd name="connsiteY16" fmla="*/ 112711 h 158591"/>
                <a:gd name="connsiteX17" fmla="*/ 67723 w 246168"/>
                <a:gd name="connsiteY17" fmla="*/ 74615 h 158591"/>
                <a:gd name="connsiteX18" fmla="*/ 34256 w 246168"/>
                <a:gd name="connsiteY18" fmla="*/ 36999 h 158591"/>
                <a:gd name="connsiteX19" fmla="*/ 0 w 246168"/>
                <a:gd name="connsiteY19" fmla="*/ 0 h 158591"/>
                <a:gd name="connsiteX20" fmla="*/ 30553 w 246168"/>
                <a:gd name="connsiteY20" fmla="*/ 39914 h 158591"/>
                <a:gd name="connsiteX21" fmla="*/ 61928 w 246168"/>
                <a:gd name="connsiteY21" fmla="*/ 79210 h 158591"/>
                <a:gd name="connsiteX22" fmla="*/ 93920 w 246168"/>
                <a:gd name="connsiteY22" fmla="*/ 118026 h 158591"/>
                <a:gd name="connsiteX23" fmla="*/ 110037 w 246168"/>
                <a:gd name="connsiteY23" fmla="*/ 137331 h 158591"/>
                <a:gd name="connsiteX24" fmla="*/ 126325 w 246168"/>
                <a:gd name="connsiteY24" fmla="*/ 156500 h 158591"/>
                <a:gd name="connsiteX25" fmla="*/ 128107 w 246168"/>
                <a:gd name="connsiteY25" fmla="*/ 158591 h 158591"/>
                <a:gd name="connsiteX26" fmla="*/ 130679 w 246168"/>
                <a:gd name="connsiteY26" fmla="*/ 157905 h 158591"/>
                <a:gd name="connsiteX27" fmla="*/ 140143 w 246168"/>
                <a:gd name="connsiteY27" fmla="*/ 154854 h 158591"/>
                <a:gd name="connsiteX28" fmla="*/ 149093 w 246168"/>
                <a:gd name="connsiteY28" fmla="*/ 151185 h 158591"/>
                <a:gd name="connsiteX29" fmla="*/ 157734 w 246168"/>
                <a:gd name="connsiteY29" fmla="*/ 147001 h 158591"/>
                <a:gd name="connsiteX30" fmla="*/ 161986 w 246168"/>
                <a:gd name="connsiteY30" fmla="*/ 144807 h 158591"/>
                <a:gd name="connsiteX31" fmla="*/ 166135 w 246168"/>
                <a:gd name="connsiteY31" fmla="*/ 142441 h 158591"/>
                <a:gd name="connsiteX32" fmla="*/ 197270 w 246168"/>
                <a:gd name="connsiteY32" fmla="*/ 120701 h 158591"/>
                <a:gd name="connsiteX33" fmla="*/ 204334 w 246168"/>
                <a:gd name="connsiteY33" fmla="*/ 114426 h 158591"/>
                <a:gd name="connsiteX34" fmla="*/ 211158 w 246168"/>
                <a:gd name="connsiteY34" fmla="*/ 107945 h 158591"/>
                <a:gd name="connsiteX35" fmla="*/ 217776 w 246168"/>
                <a:gd name="connsiteY35" fmla="*/ 101293 h 158591"/>
                <a:gd name="connsiteX36" fmla="*/ 223983 w 246168"/>
                <a:gd name="connsiteY36" fmla="*/ 94263 h 158591"/>
                <a:gd name="connsiteX37" fmla="*/ 227068 w 246168"/>
                <a:gd name="connsiteY37" fmla="*/ 90766 h 158591"/>
                <a:gd name="connsiteX38" fmla="*/ 229949 w 246168"/>
                <a:gd name="connsiteY38" fmla="*/ 87096 h 158591"/>
                <a:gd name="connsiteX39" fmla="*/ 235675 w 246168"/>
                <a:gd name="connsiteY39" fmla="*/ 79724 h 158591"/>
                <a:gd name="connsiteX40" fmla="*/ 246168 w 246168"/>
                <a:gd name="connsiteY40" fmla="*/ 64397 h 158591"/>
                <a:gd name="connsiteX41" fmla="*/ 240030 w 246168"/>
                <a:gd name="connsiteY41" fmla="*/ 71460 h 15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6168" h="158591">
                  <a:moveTo>
                    <a:pt x="240030" y="71460"/>
                  </a:moveTo>
                  <a:cubicBezTo>
                    <a:pt x="237973" y="73758"/>
                    <a:pt x="236121" y="76227"/>
                    <a:pt x="233961" y="78456"/>
                  </a:cubicBezTo>
                  <a:lnTo>
                    <a:pt x="227617" y="85176"/>
                  </a:lnTo>
                  <a:lnTo>
                    <a:pt x="224463" y="88571"/>
                  </a:lnTo>
                  <a:lnTo>
                    <a:pt x="221136" y="91794"/>
                  </a:lnTo>
                  <a:lnTo>
                    <a:pt x="214484" y="98207"/>
                  </a:lnTo>
                  <a:cubicBezTo>
                    <a:pt x="212255" y="100298"/>
                    <a:pt x="209855" y="102287"/>
                    <a:pt x="207557" y="104344"/>
                  </a:cubicBezTo>
                  <a:cubicBezTo>
                    <a:pt x="203031" y="108528"/>
                    <a:pt x="197990" y="112094"/>
                    <a:pt x="193258" y="116003"/>
                  </a:cubicBezTo>
                  <a:cubicBezTo>
                    <a:pt x="183383" y="123375"/>
                    <a:pt x="173028" y="129993"/>
                    <a:pt x="162226" y="135857"/>
                  </a:cubicBezTo>
                  <a:lnTo>
                    <a:pt x="158180" y="138017"/>
                  </a:lnTo>
                  <a:cubicBezTo>
                    <a:pt x="156808" y="138703"/>
                    <a:pt x="155403" y="139355"/>
                    <a:pt x="154031" y="140006"/>
                  </a:cubicBezTo>
                  <a:cubicBezTo>
                    <a:pt x="151287" y="141378"/>
                    <a:pt x="148476" y="142578"/>
                    <a:pt x="145664" y="143778"/>
                  </a:cubicBezTo>
                  <a:cubicBezTo>
                    <a:pt x="144258" y="144395"/>
                    <a:pt x="142818" y="144910"/>
                    <a:pt x="141412" y="145492"/>
                  </a:cubicBezTo>
                  <a:cubicBezTo>
                    <a:pt x="140006" y="146041"/>
                    <a:pt x="138566" y="146624"/>
                    <a:pt x="137126" y="147104"/>
                  </a:cubicBezTo>
                  <a:cubicBezTo>
                    <a:pt x="135171" y="147824"/>
                    <a:pt x="133148" y="148476"/>
                    <a:pt x="131194" y="149059"/>
                  </a:cubicBezTo>
                  <a:lnTo>
                    <a:pt x="116861" y="131879"/>
                  </a:lnTo>
                  <a:lnTo>
                    <a:pt x="100573" y="112711"/>
                  </a:lnTo>
                  <a:cubicBezTo>
                    <a:pt x="89771" y="99887"/>
                    <a:pt x="78696" y="87302"/>
                    <a:pt x="67723" y="74615"/>
                  </a:cubicBezTo>
                  <a:cubicBezTo>
                    <a:pt x="56613" y="62030"/>
                    <a:pt x="45537" y="49446"/>
                    <a:pt x="34256" y="36999"/>
                  </a:cubicBezTo>
                  <a:cubicBezTo>
                    <a:pt x="22975" y="24552"/>
                    <a:pt x="11659" y="12139"/>
                    <a:pt x="0" y="0"/>
                  </a:cubicBezTo>
                  <a:cubicBezTo>
                    <a:pt x="9944" y="13510"/>
                    <a:pt x="20231" y="26746"/>
                    <a:pt x="30553" y="39914"/>
                  </a:cubicBezTo>
                  <a:cubicBezTo>
                    <a:pt x="40874" y="53115"/>
                    <a:pt x="51401" y="66145"/>
                    <a:pt x="61928" y="79210"/>
                  </a:cubicBezTo>
                  <a:cubicBezTo>
                    <a:pt x="72558" y="92172"/>
                    <a:pt x="83119" y="105202"/>
                    <a:pt x="93920" y="118026"/>
                  </a:cubicBezTo>
                  <a:lnTo>
                    <a:pt x="110037" y="137331"/>
                  </a:lnTo>
                  <a:lnTo>
                    <a:pt x="126325" y="156500"/>
                  </a:lnTo>
                  <a:lnTo>
                    <a:pt x="128107" y="158591"/>
                  </a:lnTo>
                  <a:lnTo>
                    <a:pt x="130679" y="157905"/>
                  </a:lnTo>
                  <a:cubicBezTo>
                    <a:pt x="134108" y="157014"/>
                    <a:pt x="137057" y="155985"/>
                    <a:pt x="140143" y="154854"/>
                  </a:cubicBezTo>
                  <a:cubicBezTo>
                    <a:pt x="143195" y="153756"/>
                    <a:pt x="146178" y="152522"/>
                    <a:pt x="149093" y="151185"/>
                  </a:cubicBezTo>
                  <a:cubicBezTo>
                    <a:pt x="152008" y="149847"/>
                    <a:pt x="154922" y="148510"/>
                    <a:pt x="157734" y="147001"/>
                  </a:cubicBezTo>
                  <a:cubicBezTo>
                    <a:pt x="159140" y="146281"/>
                    <a:pt x="160580" y="145561"/>
                    <a:pt x="161986" y="144807"/>
                  </a:cubicBezTo>
                  <a:lnTo>
                    <a:pt x="166135" y="142441"/>
                  </a:lnTo>
                  <a:cubicBezTo>
                    <a:pt x="177211" y="136131"/>
                    <a:pt x="187498" y="128690"/>
                    <a:pt x="197270" y="120701"/>
                  </a:cubicBezTo>
                  <a:lnTo>
                    <a:pt x="204334" y="114426"/>
                  </a:lnTo>
                  <a:cubicBezTo>
                    <a:pt x="206735" y="112368"/>
                    <a:pt x="208929" y="110139"/>
                    <a:pt x="211158" y="107945"/>
                  </a:cubicBezTo>
                  <a:cubicBezTo>
                    <a:pt x="213352" y="105716"/>
                    <a:pt x="215650" y="103556"/>
                    <a:pt x="217776" y="101293"/>
                  </a:cubicBezTo>
                  <a:lnTo>
                    <a:pt x="223983" y="94263"/>
                  </a:lnTo>
                  <a:lnTo>
                    <a:pt x="227068" y="90766"/>
                  </a:lnTo>
                  <a:lnTo>
                    <a:pt x="229949" y="87096"/>
                  </a:lnTo>
                  <a:lnTo>
                    <a:pt x="235675" y="79724"/>
                  </a:lnTo>
                  <a:cubicBezTo>
                    <a:pt x="239379" y="74752"/>
                    <a:pt x="242705" y="69506"/>
                    <a:pt x="246168" y="64397"/>
                  </a:cubicBezTo>
                  <a:lnTo>
                    <a:pt x="240030" y="71460"/>
                  </a:lnTo>
                  <a:close/>
                </a:path>
              </a:pathLst>
            </a:custGeom>
            <a:solidFill>
              <a:srgbClr val="FBF9E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946FB14-3BB4-4AB4-9240-25706D9DE217}"/>
                </a:ext>
              </a:extLst>
            </p:cNvPr>
            <p:cNvSpPr/>
            <p:nvPr/>
          </p:nvSpPr>
          <p:spPr>
            <a:xfrm>
              <a:off x="10527707" y="2408049"/>
              <a:ext cx="95737" cy="109284"/>
            </a:xfrm>
            <a:custGeom>
              <a:avLst/>
              <a:gdLst>
                <a:gd name="connsiteX0" fmla="*/ 0 w 95737"/>
                <a:gd name="connsiteY0" fmla="*/ 95086 h 109284"/>
                <a:gd name="connsiteX1" fmla="*/ 95738 w 95737"/>
                <a:gd name="connsiteY1" fmla="*/ 95120 h 109284"/>
                <a:gd name="connsiteX2" fmla="*/ 95738 w 95737"/>
                <a:gd name="connsiteY2" fmla="*/ 95120 h 109284"/>
                <a:gd name="connsiteX3" fmla="*/ 85897 w 95737"/>
                <a:gd name="connsiteY3" fmla="*/ 17248 h 109284"/>
                <a:gd name="connsiteX4" fmla="*/ 2469 w 95737"/>
                <a:gd name="connsiteY4" fmla="*/ 0 h 109284"/>
                <a:gd name="connsiteX5" fmla="*/ 0 w 95737"/>
                <a:gd name="connsiteY5" fmla="*/ 95086 h 109284"/>
                <a:gd name="connsiteX6" fmla="*/ 0 w 95737"/>
                <a:gd name="connsiteY6" fmla="*/ 95086 h 10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37" h="109284">
                  <a:moveTo>
                    <a:pt x="0" y="95086"/>
                  </a:moveTo>
                  <a:cubicBezTo>
                    <a:pt x="0" y="95086"/>
                    <a:pt x="53801" y="127010"/>
                    <a:pt x="95738" y="95120"/>
                  </a:cubicBezTo>
                  <a:lnTo>
                    <a:pt x="95738" y="95120"/>
                  </a:lnTo>
                  <a:lnTo>
                    <a:pt x="85897" y="17248"/>
                  </a:lnTo>
                  <a:lnTo>
                    <a:pt x="2469" y="0"/>
                  </a:lnTo>
                  <a:lnTo>
                    <a:pt x="0" y="95086"/>
                  </a:lnTo>
                  <a:lnTo>
                    <a:pt x="0" y="95086"/>
                  </a:ln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88EE697-DDFF-4333-B432-AD4BE6C67CA0}"/>
                </a:ext>
              </a:extLst>
            </p:cNvPr>
            <p:cNvSpPr/>
            <p:nvPr/>
          </p:nvSpPr>
          <p:spPr>
            <a:xfrm>
              <a:off x="10528839" y="2408083"/>
              <a:ext cx="88331" cy="55202"/>
            </a:xfrm>
            <a:custGeom>
              <a:avLst/>
              <a:gdLst>
                <a:gd name="connsiteX0" fmla="*/ 0 w 88331"/>
                <a:gd name="connsiteY0" fmla="*/ 50783 h 55202"/>
                <a:gd name="connsiteX1" fmla="*/ 1337 w 88331"/>
                <a:gd name="connsiteY1" fmla="*/ 0 h 55202"/>
                <a:gd name="connsiteX2" fmla="*/ 85965 w 88331"/>
                <a:gd name="connsiteY2" fmla="*/ 26369 h 55202"/>
                <a:gd name="connsiteX3" fmla="*/ 88331 w 88331"/>
                <a:gd name="connsiteY3" fmla="*/ 45400 h 55202"/>
                <a:gd name="connsiteX4" fmla="*/ 0 w 88331"/>
                <a:gd name="connsiteY4" fmla="*/ 50783 h 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31" h="55202">
                  <a:moveTo>
                    <a:pt x="0" y="50783"/>
                  </a:moveTo>
                  <a:lnTo>
                    <a:pt x="1337" y="0"/>
                  </a:lnTo>
                  <a:lnTo>
                    <a:pt x="85965" y="26369"/>
                  </a:lnTo>
                  <a:lnTo>
                    <a:pt x="88331" y="45400"/>
                  </a:lnTo>
                  <a:cubicBezTo>
                    <a:pt x="69540" y="52224"/>
                    <a:pt x="33845" y="60453"/>
                    <a:pt x="0" y="50783"/>
                  </a:cubicBezTo>
                  <a:close/>
                </a:path>
              </a:pathLst>
            </a:custGeom>
            <a:solidFill>
              <a:srgbClr val="FC8D84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A29F00B-8FB8-43EF-938D-8169CC1BDEEA}"/>
                </a:ext>
              </a:extLst>
            </p:cNvPr>
            <p:cNvSpPr/>
            <p:nvPr/>
          </p:nvSpPr>
          <p:spPr>
            <a:xfrm>
              <a:off x="10453299" y="2168806"/>
              <a:ext cx="282528" cy="279716"/>
            </a:xfrm>
            <a:custGeom>
              <a:avLst/>
              <a:gdLst>
                <a:gd name="connsiteX0" fmla="*/ 16630 w 282528"/>
                <a:gd name="connsiteY0" fmla="*/ 216680 h 279716"/>
                <a:gd name="connsiteX1" fmla="*/ 9018 w 282528"/>
                <a:gd name="connsiteY1" fmla="*/ 196552 h 279716"/>
                <a:gd name="connsiteX2" fmla="*/ 1268 w 282528"/>
                <a:gd name="connsiteY2" fmla="*/ 141071 h 279716"/>
                <a:gd name="connsiteX3" fmla="*/ 548 w 282528"/>
                <a:gd name="connsiteY3" fmla="*/ 130132 h 279716"/>
                <a:gd name="connsiteX4" fmla="*/ 5280 w 282528"/>
                <a:gd name="connsiteY4" fmla="*/ 84527 h 279716"/>
                <a:gd name="connsiteX5" fmla="*/ 123135 w 282528"/>
                <a:gd name="connsiteY5" fmla="*/ 2 h 279716"/>
                <a:gd name="connsiteX6" fmla="*/ 245173 w 282528"/>
                <a:gd name="connsiteY6" fmla="*/ 128383 h 279716"/>
                <a:gd name="connsiteX7" fmla="*/ 269142 w 282528"/>
                <a:gd name="connsiteY7" fmla="*/ 128418 h 279716"/>
                <a:gd name="connsiteX8" fmla="*/ 277200 w 282528"/>
                <a:gd name="connsiteY8" fmla="*/ 172549 h 279716"/>
                <a:gd name="connsiteX9" fmla="*/ 234543 w 282528"/>
                <a:gd name="connsiteY9" fmla="*/ 189865 h 279716"/>
                <a:gd name="connsiteX10" fmla="*/ 229331 w 282528"/>
                <a:gd name="connsiteY10" fmla="*/ 186094 h 279716"/>
                <a:gd name="connsiteX11" fmla="*/ 106847 w 282528"/>
                <a:gd name="connsiteY11" fmla="*/ 279225 h 279716"/>
                <a:gd name="connsiteX12" fmla="*/ 34838 w 282528"/>
                <a:gd name="connsiteY12" fmla="*/ 243426 h 279716"/>
                <a:gd name="connsiteX13" fmla="*/ 30997 w 282528"/>
                <a:gd name="connsiteY13" fmla="*/ 239346 h 279716"/>
                <a:gd name="connsiteX14" fmla="*/ 16630 w 282528"/>
                <a:gd name="connsiteY14" fmla="*/ 216680 h 27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528" h="279716">
                  <a:moveTo>
                    <a:pt x="16630" y="216680"/>
                  </a:moveTo>
                  <a:cubicBezTo>
                    <a:pt x="13475" y="210268"/>
                    <a:pt x="10938" y="203547"/>
                    <a:pt x="9018" y="196552"/>
                  </a:cubicBezTo>
                  <a:cubicBezTo>
                    <a:pt x="3497" y="177761"/>
                    <a:pt x="1577" y="158079"/>
                    <a:pt x="1268" y="141071"/>
                  </a:cubicBezTo>
                  <a:cubicBezTo>
                    <a:pt x="1200" y="137402"/>
                    <a:pt x="926" y="133767"/>
                    <a:pt x="548" y="130132"/>
                  </a:cubicBezTo>
                  <a:cubicBezTo>
                    <a:pt x="-892" y="115422"/>
                    <a:pt x="445" y="100060"/>
                    <a:pt x="5280" y="84527"/>
                  </a:cubicBezTo>
                  <a:cubicBezTo>
                    <a:pt x="20779" y="34532"/>
                    <a:pt x="69265" y="-273"/>
                    <a:pt x="123135" y="2"/>
                  </a:cubicBezTo>
                  <a:cubicBezTo>
                    <a:pt x="195692" y="379"/>
                    <a:pt x="250797" y="60146"/>
                    <a:pt x="245173" y="128383"/>
                  </a:cubicBezTo>
                  <a:cubicBezTo>
                    <a:pt x="253163" y="124852"/>
                    <a:pt x="261838" y="124577"/>
                    <a:pt x="269142" y="128418"/>
                  </a:cubicBezTo>
                  <a:cubicBezTo>
                    <a:pt x="283132" y="135824"/>
                    <a:pt x="286733" y="155575"/>
                    <a:pt x="277200" y="172549"/>
                  </a:cubicBezTo>
                  <a:cubicBezTo>
                    <a:pt x="267633" y="189523"/>
                    <a:pt x="248533" y="197272"/>
                    <a:pt x="234543" y="189865"/>
                  </a:cubicBezTo>
                  <a:cubicBezTo>
                    <a:pt x="232589" y="188837"/>
                    <a:pt x="230874" y="187534"/>
                    <a:pt x="229331" y="186094"/>
                  </a:cubicBezTo>
                  <a:cubicBezTo>
                    <a:pt x="218427" y="243666"/>
                    <a:pt x="165654" y="284712"/>
                    <a:pt x="106847" y="279225"/>
                  </a:cubicBezTo>
                  <a:cubicBezTo>
                    <a:pt x="78078" y="276551"/>
                    <a:pt x="52943" y="263212"/>
                    <a:pt x="34838" y="243426"/>
                  </a:cubicBezTo>
                  <a:cubicBezTo>
                    <a:pt x="33604" y="242261"/>
                    <a:pt x="32335" y="240923"/>
                    <a:pt x="30997" y="239346"/>
                  </a:cubicBezTo>
                  <a:cubicBezTo>
                    <a:pt x="25168" y="232419"/>
                    <a:pt x="20471" y="224773"/>
                    <a:pt x="16630" y="216680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5CBC926F-6D31-451F-8EFB-E3FCF15AFED3}"/>
                </a:ext>
              </a:extLst>
            </p:cNvPr>
            <p:cNvSpPr/>
            <p:nvPr/>
          </p:nvSpPr>
          <p:spPr>
            <a:xfrm>
              <a:off x="10587696" y="2289597"/>
              <a:ext cx="21433" cy="20739"/>
            </a:xfrm>
            <a:custGeom>
              <a:avLst/>
              <a:gdLst>
                <a:gd name="connsiteX0" fmla="*/ 53 w 21433"/>
                <a:gd name="connsiteY0" fmla="*/ 9375 h 20739"/>
                <a:gd name="connsiteX1" fmla="*/ 9688 w 21433"/>
                <a:gd name="connsiteY1" fmla="*/ 20691 h 20739"/>
                <a:gd name="connsiteX2" fmla="*/ 21381 w 21433"/>
                <a:gd name="connsiteY2" fmla="*/ 11364 h 20739"/>
                <a:gd name="connsiteX3" fmla="*/ 11746 w 21433"/>
                <a:gd name="connsiteY3" fmla="*/ 48 h 20739"/>
                <a:gd name="connsiteX4" fmla="*/ 53 w 21433"/>
                <a:gd name="connsiteY4" fmla="*/ 9375 h 2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3" h="20739">
                  <a:moveTo>
                    <a:pt x="53" y="9375"/>
                  </a:moveTo>
                  <a:cubicBezTo>
                    <a:pt x="-530" y="15067"/>
                    <a:pt x="3790" y="20142"/>
                    <a:pt x="9688" y="20691"/>
                  </a:cubicBezTo>
                  <a:cubicBezTo>
                    <a:pt x="15586" y="21240"/>
                    <a:pt x="20833" y="17056"/>
                    <a:pt x="21381" y="11364"/>
                  </a:cubicBezTo>
                  <a:cubicBezTo>
                    <a:pt x="21964" y="5672"/>
                    <a:pt x="17644" y="597"/>
                    <a:pt x="11746" y="48"/>
                  </a:cubicBezTo>
                  <a:cubicBezTo>
                    <a:pt x="5848" y="-500"/>
                    <a:pt x="636" y="3683"/>
                    <a:pt x="53" y="9375"/>
                  </a:cubicBezTo>
                  <a:close/>
                </a:path>
              </a:pathLst>
            </a:custGeom>
            <a:solidFill>
              <a:srgbClr val="33333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ECEBA3E-BD08-4F49-A534-FE166A92C1CF}"/>
                </a:ext>
              </a:extLst>
            </p:cNvPr>
            <p:cNvSpPr/>
            <p:nvPr/>
          </p:nvSpPr>
          <p:spPr>
            <a:xfrm>
              <a:off x="10495525" y="2286883"/>
              <a:ext cx="21433" cy="20745"/>
            </a:xfrm>
            <a:custGeom>
              <a:avLst/>
              <a:gdLst>
                <a:gd name="connsiteX0" fmla="*/ 53 w 21433"/>
                <a:gd name="connsiteY0" fmla="*/ 9381 h 20745"/>
                <a:gd name="connsiteX1" fmla="*/ 9688 w 21433"/>
                <a:gd name="connsiteY1" fmla="*/ 20697 h 20745"/>
                <a:gd name="connsiteX2" fmla="*/ 21381 w 21433"/>
                <a:gd name="connsiteY2" fmla="*/ 11370 h 20745"/>
                <a:gd name="connsiteX3" fmla="*/ 11746 w 21433"/>
                <a:gd name="connsiteY3" fmla="*/ 54 h 20745"/>
                <a:gd name="connsiteX4" fmla="*/ 53 w 21433"/>
                <a:gd name="connsiteY4" fmla="*/ 9381 h 2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3" h="20745">
                  <a:moveTo>
                    <a:pt x="53" y="9381"/>
                  </a:moveTo>
                  <a:cubicBezTo>
                    <a:pt x="-530" y="15073"/>
                    <a:pt x="3790" y="20148"/>
                    <a:pt x="9688" y="20697"/>
                  </a:cubicBezTo>
                  <a:cubicBezTo>
                    <a:pt x="15586" y="21245"/>
                    <a:pt x="20798" y="17062"/>
                    <a:pt x="21381" y="11370"/>
                  </a:cubicBezTo>
                  <a:cubicBezTo>
                    <a:pt x="21964" y="5678"/>
                    <a:pt x="17644" y="603"/>
                    <a:pt x="11746" y="54"/>
                  </a:cubicBezTo>
                  <a:cubicBezTo>
                    <a:pt x="5848" y="-529"/>
                    <a:pt x="601" y="3655"/>
                    <a:pt x="53" y="9381"/>
                  </a:cubicBezTo>
                  <a:close/>
                </a:path>
              </a:pathLst>
            </a:custGeom>
            <a:solidFill>
              <a:srgbClr val="33333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F1296E1-4CED-4B15-BD91-53E3DE85ED15}"/>
                </a:ext>
              </a:extLst>
            </p:cNvPr>
            <p:cNvSpPr/>
            <p:nvPr/>
          </p:nvSpPr>
          <p:spPr>
            <a:xfrm>
              <a:off x="10576913" y="2265964"/>
              <a:ext cx="59115" cy="19533"/>
            </a:xfrm>
            <a:custGeom>
              <a:avLst/>
              <a:gdLst>
                <a:gd name="connsiteX0" fmla="*/ 0 w 59115"/>
                <a:gd name="connsiteY0" fmla="*/ 11303 h 19533"/>
                <a:gd name="connsiteX1" fmla="*/ 15705 w 59115"/>
                <a:gd name="connsiteY1" fmla="*/ 7840 h 19533"/>
                <a:gd name="connsiteX2" fmla="*/ 30690 w 59115"/>
                <a:gd name="connsiteY2" fmla="*/ 7840 h 19533"/>
                <a:gd name="connsiteX3" fmla="*/ 44988 w 59115"/>
                <a:gd name="connsiteY3" fmla="*/ 11989 h 19533"/>
                <a:gd name="connsiteX4" fmla="*/ 46772 w 59115"/>
                <a:gd name="connsiteY4" fmla="*/ 12709 h 19533"/>
                <a:gd name="connsiteX5" fmla="*/ 48486 w 59115"/>
                <a:gd name="connsiteY5" fmla="*/ 13601 h 19533"/>
                <a:gd name="connsiteX6" fmla="*/ 51984 w 59115"/>
                <a:gd name="connsiteY6" fmla="*/ 15418 h 19533"/>
                <a:gd name="connsiteX7" fmla="*/ 59116 w 59115"/>
                <a:gd name="connsiteY7" fmla="*/ 19533 h 19533"/>
                <a:gd name="connsiteX8" fmla="*/ 54453 w 59115"/>
                <a:gd name="connsiteY8" fmla="*/ 12606 h 19533"/>
                <a:gd name="connsiteX9" fmla="*/ 48109 w 59115"/>
                <a:gd name="connsiteY9" fmla="*/ 6880 h 19533"/>
                <a:gd name="connsiteX10" fmla="*/ 31787 w 59115"/>
                <a:gd name="connsiteY10" fmla="*/ 365 h 19533"/>
                <a:gd name="connsiteX11" fmla="*/ 14230 w 59115"/>
                <a:gd name="connsiteY11" fmla="*/ 2079 h 19533"/>
                <a:gd name="connsiteX12" fmla="*/ 0 w 59115"/>
                <a:gd name="connsiteY12" fmla="*/ 11303 h 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115" h="19533">
                  <a:moveTo>
                    <a:pt x="0" y="11303"/>
                  </a:moveTo>
                  <a:cubicBezTo>
                    <a:pt x="5418" y="9726"/>
                    <a:pt x="10596" y="8492"/>
                    <a:pt x="15705" y="7840"/>
                  </a:cubicBezTo>
                  <a:cubicBezTo>
                    <a:pt x="20814" y="7154"/>
                    <a:pt x="25820" y="7154"/>
                    <a:pt x="30690" y="7840"/>
                  </a:cubicBezTo>
                  <a:cubicBezTo>
                    <a:pt x="35524" y="8595"/>
                    <a:pt x="40394" y="9760"/>
                    <a:pt x="44988" y="11989"/>
                  </a:cubicBezTo>
                  <a:lnTo>
                    <a:pt x="46772" y="12709"/>
                  </a:lnTo>
                  <a:cubicBezTo>
                    <a:pt x="47355" y="12949"/>
                    <a:pt x="47903" y="13327"/>
                    <a:pt x="48486" y="13601"/>
                  </a:cubicBezTo>
                  <a:lnTo>
                    <a:pt x="51984" y="15418"/>
                  </a:lnTo>
                  <a:cubicBezTo>
                    <a:pt x="54350" y="16687"/>
                    <a:pt x="56510" y="18264"/>
                    <a:pt x="59116" y="19533"/>
                  </a:cubicBezTo>
                  <a:cubicBezTo>
                    <a:pt x="57779" y="17133"/>
                    <a:pt x="56236" y="14767"/>
                    <a:pt x="54453" y="12606"/>
                  </a:cubicBezTo>
                  <a:cubicBezTo>
                    <a:pt x="52430" y="10686"/>
                    <a:pt x="50612" y="8389"/>
                    <a:pt x="48109" y="6880"/>
                  </a:cubicBezTo>
                  <a:cubicBezTo>
                    <a:pt x="43480" y="3348"/>
                    <a:pt x="37685" y="1222"/>
                    <a:pt x="31787" y="365"/>
                  </a:cubicBezTo>
                  <a:cubicBezTo>
                    <a:pt x="25855" y="-492"/>
                    <a:pt x="19717" y="193"/>
                    <a:pt x="14230" y="2079"/>
                  </a:cubicBezTo>
                  <a:cubicBezTo>
                    <a:pt x="8778" y="4103"/>
                    <a:pt x="3704" y="7051"/>
                    <a:pt x="0" y="11303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864C576A-D265-4508-9163-C289FE5A89B9}"/>
                </a:ext>
              </a:extLst>
            </p:cNvPr>
            <p:cNvSpPr/>
            <p:nvPr/>
          </p:nvSpPr>
          <p:spPr>
            <a:xfrm>
              <a:off x="10474146" y="2261685"/>
              <a:ext cx="59630" cy="16747"/>
            </a:xfrm>
            <a:custGeom>
              <a:avLst/>
              <a:gdLst>
                <a:gd name="connsiteX0" fmla="*/ 59630 w 59630"/>
                <a:gd name="connsiteY0" fmla="*/ 13696 h 16747"/>
                <a:gd name="connsiteX1" fmla="*/ 46326 w 59630"/>
                <a:gd name="connsiteY1" fmla="*/ 3306 h 16747"/>
                <a:gd name="connsiteX2" fmla="*/ 29009 w 59630"/>
                <a:gd name="connsiteY2" fmla="*/ 49 h 16747"/>
                <a:gd name="connsiteX3" fmla="*/ 12139 w 59630"/>
                <a:gd name="connsiteY3" fmla="*/ 5124 h 16747"/>
                <a:gd name="connsiteX4" fmla="*/ 5281 w 59630"/>
                <a:gd name="connsiteY4" fmla="*/ 10267 h 16747"/>
                <a:gd name="connsiteX5" fmla="*/ 0 w 59630"/>
                <a:gd name="connsiteY5" fmla="*/ 16748 h 16747"/>
                <a:gd name="connsiteX6" fmla="*/ 7475 w 59630"/>
                <a:gd name="connsiteY6" fmla="*/ 13285 h 16747"/>
                <a:gd name="connsiteX7" fmla="*/ 11144 w 59630"/>
                <a:gd name="connsiteY7" fmla="*/ 11776 h 16747"/>
                <a:gd name="connsiteX8" fmla="*/ 12927 w 59630"/>
                <a:gd name="connsiteY8" fmla="*/ 11021 h 16747"/>
                <a:gd name="connsiteX9" fmla="*/ 14779 w 59630"/>
                <a:gd name="connsiteY9" fmla="*/ 10439 h 16747"/>
                <a:gd name="connsiteX10" fmla="*/ 29387 w 59630"/>
                <a:gd name="connsiteY10" fmla="*/ 7558 h 16747"/>
                <a:gd name="connsiteX11" fmla="*/ 44337 w 59630"/>
                <a:gd name="connsiteY11" fmla="*/ 8861 h 16747"/>
                <a:gd name="connsiteX12" fmla="*/ 59630 w 59630"/>
                <a:gd name="connsiteY12" fmla="*/ 13696 h 1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630" h="16747">
                  <a:moveTo>
                    <a:pt x="59630" y="13696"/>
                  </a:moveTo>
                  <a:cubicBezTo>
                    <a:pt x="56339" y="9135"/>
                    <a:pt x="51572" y="5741"/>
                    <a:pt x="46326" y="3306"/>
                  </a:cubicBezTo>
                  <a:cubicBezTo>
                    <a:pt x="41045" y="906"/>
                    <a:pt x="35010" y="-260"/>
                    <a:pt x="29009" y="49"/>
                  </a:cubicBezTo>
                  <a:cubicBezTo>
                    <a:pt x="23043" y="392"/>
                    <a:pt x="17042" y="2003"/>
                    <a:pt x="12139" y="5124"/>
                  </a:cubicBezTo>
                  <a:cubicBezTo>
                    <a:pt x="9498" y="6392"/>
                    <a:pt x="7475" y="8518"/>
                    <a:pt x="5281" y="10267"/>
                  </a:cubicBezTo>
                  <a:cubicBezTo>
                    <a:pt x="3292" y="12256"/>
                    <a:pt x="1543" y="14485"/>
                    <a:pt x="0" y="16748"/>
                  </a:cubicBezTo>
                  <a:cubicBezTo>
                    <a:pt x="2709" y="15719"/>
                    <a:pt x="5006" y="14348"/>
                    <a:pt x="7475" y="13285"/>
                  </a:cubicBezTo>
                  <a:lnTo>
                    <a:pt x="11144" y="11776"/>
                  </a:lnTo>
                  <a:cubicBezTo>
                    <a:pt x="11762" y="11536"/>
                    <a:pt x="12310" y="11227"/>
                    <a:pt x="12927" y="11021"/>
                  </a:cubicBezTo>
                  <a:lnTo>
                    <a:pt x="14779" y="10439"/>
                  </a:lnTo>
                  <a:cubicBezTo>
                    <a:pt x="19579" y="8621"/>
                    <a:pt x="24517" y="7867"/>
                    <a:pt x="29387" y="7558"/>
                  </a:cubicBezTo>
                  <a:cubicBezTo>
                    <a:pt x="34290" y="7284"/>
                    <a:pt x="39296" y="7764"/>
                    <a:pt x="44337" y="8861"/>
                  </a:cubicBezTo>
                  <a:cubicBezTo>
                    <a:pt x="49378" y="9993"/>
                    <a:pt x="54384" y="11639"/>
                    <a:pt x="59630" y="13696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E615EF5D-A200-4FBE-8842-43269A43EA4A}"/>
                </a:ext>
              </a:extLst>
            </p:cNvPr>
            <p:cNvSpPr/>
            <p:nvPr/>
          </p:nvSpPr>
          <p:spPr>
            <a:xfrm>
              <a:off x="10531622" y="2275141"/>
              <a:ext cx="26054" cy="71366"/>
            </a:xfrm>
            <a:custGeom>
              <a:avLst/>
              <a:gdLst>
                <a:gd name="connsiteX0" fmla="*/ 18957 w 26054"/>
                <a:gd name="connsiteY0" fmla="*/ 0 h 71366"/>
                <a:gd name="connsiteX1" fmla="*/ 20431 w 26054"/>
                <a:gd name="connsiteY1" fmla="*/ 22357 h 71366"/>
                <a:gd name="connsiteX2" fmla="*/ 18545 w 26054"/>
                <a:gd name="connsiteY2" fmla="*/ 33707 h 71366"/>
                <a:gd name="connsiteX3" fmla="*/ 12990 w 26054"/>
                <a:gd name="connsiteY3" fmla="*/ 44851 h 71366"/>
                <a:gd name="connsiteX4" fmla="*/ 11687 w 26054"/>
                <a:gd name="connsiteY4" fmla="*/ 46086 h 71366"/>
                <a:gd name="connsiteX5" fmla="*/ 10521 w 26054"/>
                <a:gd name="connsiteY5" fmla="*/ 47149 h 71366"/>
                <a:gd name="connsiteX6" fmla="*/ 8978 w 26054"/>
                <a:gd name="connsiteY6" fmla="*/ 48623 h 71366"/>
                <a:gd name="connsiteX7" fmla="*/ 7058 w 26054"/>
                <a:gd name="connsiteY7" fmla="*/ 52018 h 71366"/>
                <a:gd name="connsiteX8" fmla="*/ 8635 w 26054"/>
                <a:gd name="connsiteY8" fmla="*/ 59973 h 71366"/>
                <a:gd name="connsiteX9" fmla="*/ 26054 w 26054"/>
                <a:gd name="connsiteY9" fmla="*/ 71289 h 71366"/>
                <a:gd name="connsiteX10" fmla="*/ 4006 w 26054"/>
                <a:gd name="connsiteY10" fmla="*/ 63265 h 71366"/>
                <a:gd name="connsiteX11" fmla="*/ 268 w 26054"/>
                <a:gd name="connsiteY11" fmla="*/ 50543 h 71366"/>
                <a:gd name="connsiteX12" fmla="*/ 1434 w 26054"/>
                <a:gd name="connsiteY12" fmla="*/ 47149 h 71366"/>
                <a:gd name="connsiteX13" fmla="*/ 3354 w 26054"/>
                <a:gd name="connsiteY13" fmla="*/ 44166 h 71366"/>
                <a:gd name="connsiteX14" fmla="*/ 5789 w 26054"/>
                <a:gd name="connsiteY14" fmla="*/ 41731 h 71366"/>
                <a:gd name="connsiteX15" fmla="*/ 6646 w 26054"/>
                <a:gd name="connsiteY15" fmla="*/ 40874 h 71366"/>
                <a:gd name="connsiteX16" fmla="*/ 7366 w 26054"/>
                <a:gd name="connsiteY16" fmla="*/ 40188 h 71366"/>
                <a:gd name="connsiteX17" fmla="*/ 11824 w 26054"/>
                <a:gd name="connsiteY17" fmla="*/ 31753 h 71366"/>
                <a:gd name="connsiteX18" fmla="*/ 14705 w 26054"/>
                <a:gd name="connsiteY18" fmla="*/ 21568 h 71366"/>
                <a:gd name="connsiteX19" fmla="*/ 18957 w 26054"/>
                <a:gd name="connsiteY19" fmla="*/ 0 h 7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54" h="71366">
                  <a:moveTo>
                    <a:pt x="18957" y="0"/>
                  </a:moveTo>
                  <a:cubicBezTo>
                    <a:pt x="20568" y="7338"/>
                    <a:pt x="20945" y="14813"/>
                    <a:pt x="20431" y="22357"/>
                  </a:cubicBezTo>
                  <a:cubicBezTo>
                    <a:pt x="20157" y="26129"/>
                    <a:pt x="19574" y="29901"/>
                    <a:pt x="18545" y="33707"/>
                  </a:cubicBezTo>
                  <a:cubicBezTo>
                    <a:pt x="17448" y="37479"/>
                    <a:pt x="16008" y="41319"/>
                    <a:pt x="12990" y="44851"/>
                  </a:cubicBezTo>
                  <a:lnTo>
                    <a:pt x="11687" y="46086"/>
                  </a:lnTo>
                  <a:lnTo>
                    <a:pt x="10521" y="47149"/>
                  </a:lnTo>
                  <a:cubicBezTo>
                    <a:pt x="10041" y="47663"/>
                    <a:pt x="9355" y="48040"/>
                    <a:pt x="8978" y="48623"/>
                  </a:cubicBezTo>
                  <a:cubicBezTo>
                    <a:pt x="8052" y="49652"/>
                    <a:pt x="7401" y="50783"/>
                    <a:pt x="7058" y="52018"/>
                  </a:cubicBezTo>
                  <a:cubicBezTo>
                    <a:pt x="6201" y="54453"/>
                    <a:pt x="7058" y="57333"/>
                    <a:pt x="8635" y="59973"/>
                  </a:cubicBezTo>
                  <a:cubicBezTo>
                    <a:pt x="12064" y="65357"/>
                    <a:pt x="18819" y="68923"/>
                    <a:pt x="26054" y="71289"/>
                  </a:cubicBezTo>
                  <a:cubicBezTo>
                    <a:pt x="18476" y="71803"/>
                    <a:pt x="9801" y="69849"/>
                    <a:pt x="4006" y="63265"/>
                  </a:cubicBezTo>
                  <a:cubicBezTo>
                    <a:pt x="1160" y="60076"/>
                    <a:pt x="-726" y="55344"/>
                    <a:pt x="268" y="50543"/>
                  </a:cubicBezTo>
                  <a:cubicBezTo>
                    <a:pt x="508" y="49343"/>
                    <a:pt x="851" y="48212"/>
                    <a:pt x="1434" y="47149"/>
                  </a:cubicBezTo>
                  <a:cubicBezTo>
                    <a:pt x="1914" y="46017"/>
                    <a:pt x="2634" y="45091"/>
                    <a:pt x="3354" y="44166"/>
                  </a:cubicBezTo>
                  <a:cubicBezTo>
                    <a:pt x="4040" y="43171"/>
                    <a:pt x="4966" y="42520"/>
                    <a:pt x="5789" y="41731"/>
                  </a:cubicBezTo>
                  <a:cubicBezTo>
                    <a:pt x="6303" y="41285"/>
                    <a:pt x="6406" y="41148"/>
                    <a:pt x="6646" y="40874"/>
                  </a:cubicBezTo>
                  <a:lnTo>
                    <a:pt x="7366" y="40188"/>
                  </a:lnTo>
                  <a:cubicBezTo>
                    <a:pt x="9252" y="38062"/>
                    <a:pt x="10658" y="34942"/>
                    <a:pt x="11824" y="31753"/>
                  </a:cubicBezTo>
                  <a:cubicBezTo>
                    <a:pt x="13093" y="28529"/>
                    <a:pt x="13779" y="25032"/>
                    <a:pt x="14705" y="21568"/>
                  </a:cubicBezTo>
                  <a:cubicBezTo>
                    <a:pt x="16316" y="14539"/>
                    <a:pt x="17551" y="7338"/>
                    <a:pt x="18957" y="0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F841A804-4546-4708-B3D5-9AF53AC6BEF6}"/>
                </a:ext>
              </a:extLst>
            </p:cNvPr>
            <p:cNvSpPr/>
            <p:nvPr/>
          </p:nvSpPr>
          <p:spPr>
            <a:xfrm>
              <a:off x="10517420" y="2359563"/>
              <a:ext cx="74992" cy="23086"/>
            </a:xfrm>
            <a:custGeom>
              <a:avLst/>
              <a:gdLst>
                <a:gd name="connsiteX0" fmla="*/ 0 w 74992"/>
                <a:gd name="connsiteY0" fmla="*/ 1269 h 23086"/>
                <a:gd name="connsiteX1" fmla="*/ 37891 w 74992"/>
                <a:gd name="connsiteY1" fmla="*/ 23077 h 23086"/>
                <a:gd name="connsiteX2" fmla="*/ 74992 w 74992"/>
                <a:gd name="connsiteY2" fmla="*/ 0 h 23086"/>
                <a:gd name="connsiteX3" fmla="*/ 0 w 74992"/>
                <a:gd name="connsiteY3" fmla="*/ 1269 h 2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92" h="23086">
                  <a:moveTo>
                    <a:pt x="0" y="1269"/>
                  </a:moveTo>
                  <a:cubicBezTo>
                    <a:pt x="3601" y="13990"/>
                    <a:pt x="19271" y="23420"/>
                    <a:pt x="37891" y="23077"/>
                  </a:cubicBezTo>
                  <a:cubicBezTo>
                    <a:pt x="56510" y="22769"/>
                    <a:pt x="71872" y="12824"/>
                    <a:pt x="74992" y="0"/>
                  </a:cubicBezTo>
                  <a:lnTo>
                    <a:pt x="0" y="1269"/>
                  </a:lnTo>
                  <a:close/>
                </a:path>
              </a:pathLst>
            </a:custGeom>
            <a:solidFill>
              <a:srgbClr val="FFFFF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167B688E-60E5-4DAE-9502-7B42D4B39991}"/>
                </a:ext>
              </a:extLst>
            </p:cNvPr>
            <p:cNvSpPr/>
            <p:nvPr/>
          </p:nvSpPr>
          <p:spPr>
            <a:xfrm>
              <a:off x="10472408" y="2149983"/>
              <a:ext cx="235562" cy="150909"/>
            </a:xfrm>
            <a:custGeom>
              <a:avLst/>
              <a:gdLst>
                <a:gd name="connsiteX0" fmla="*/ 222943 w 235562"/>
                <a:gd name="connsiteY0" fmla="*/ 150910 h 150909"/>
                <a:gd name="connsiteX1" fmla="*/ 235562 w 235562"/>
                <a:gd name="connsiteY1" fmla="*/ 144600 h 150909"/>
                <a:gd name="connsiteX2" fmla="*/ 230796 w 235562"/>
                <a:gd name="connsiteY2" fmla="*/ 106196 h 150909"/>
                <a:gd name="connsiteX3" fmla="*/ 217937 w 235562"/>
                <a:gd name="connsiteY3" fmla="*/ 83461 h 150909"/>
                <a:gd name="connsiteX4" fmla="*/ 166914 w 235562"/>
                <a:gd name="connsiteY4" fmla="*/ 21328 h 150909"/>
                <a:gd name="connsiteX5" fmla="*/ 126383 w 235562"/>
                <a:gd name="connsiteY5" fmla="*/ 68 h 150909"/>
                <a:gd name="connsiteX6" fmla="*/ 74296 w 235562"/>
                <a:gd name="connsiteY6" fmla="*/ 8606 h 150909"/>
                <a:gd name="connsiteX7" fmla="*/ 2081 w 235562"/>
                <a:gd name="connsiteY7" fmla="*/ 39502 h 150909"/>
                <a:gd name="connsiteX8" fmla="*/ 87258 w 235562"/>
                <a:gd name="connsiteY8" fmla="*/ 104550 h 150909"/>
                <a:gd name="connsiteX9" fmla="*/ 74193 w 235562"/>
                <a:gd name="connsiteY9" fmla="*/ 65322 h 150909"/>
                <a:gd name="connsiteX10" fmla="*/ 222943 w 235562"/>
                <a:gd name="connsiteY10" fmla="*/ 150910 h 15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562" h="150909">
                  <a:moveTo>
                    <a:pt x="222943" y="150910"/>
                  </a:moveTo>
                  <a:cubicBezTo>
                    <a:pt x="229973" y="144360"/>
                    <a:pt x="235562" y="144600"/>
                    <a:pt x="235562" y="144600"/>
                  </a:cubicBezTo>
                  <a:lnTo>
                    <a:pt x="230796" y="106196"/>
                  </a:lnTo>
                  <a:lnTo>
                    <a:pt x="217937" y="83461"/>
                  </a:lnTo>
                  <a:cubicBezTo>
                    <a:pt x="217937" y="83461"/>
                    <a:pt x="168628" y="22837"/>
                    <a:pt x="166914" y="21328"/>
                  </a:cubicBezTo>
                  <a:cubicBezTo>
                    <a:pt x="165199" y="19819"/>
                    <a:pt x="128646" y="1028"/>
                    <a:pt x="126383" y="68"/>
                  </a:cubicBezTo>
                  <a:cubicBezTo>
                    <a:pt x="124120" y="-892"/>
                    <a:pt x="74296" y="8606"/>
                    <a:pt x="74296" y="8606"/>
                  </a:cubicBezTo>
                  <a:cubicBezTo>
                    <a:pt x="74296" y="8606"/>
                    <a:pt x="-14583" y="-6001"/>
                    <a:pt x="2081" y="39502"/>
                  </a:cubicBezTo>
                  <a:cubicBezTo>
                    <a:pt x="18746" y="85039"/>
                    <a:pt x="84035" y="106710"/>
                    <a:pt x="87258" y="104550"/>
                  </a:cubicBezTo>
                  <a:cubicBezTo>
                    <a:pt x="76388" y="94606"/>
                    <a:pt x="74193" y="65322"/>
                    <a:pt x="74193" y="65322"/>
                  </a:cubicBezTo>
                  <a:cubicBezTo>
                    <a:pt x="121719" y="112985"/>
                    <a:pt x="209330" y="145938"/>
                    <a:pt x="222943" y="150910"/>
                  </a:cubicBezTo>
                  <a:close/>
                </a:path>
              </a:pathLst>
            </a:custGeom>
            <a:solidFill>
              <a:srgbClr val="07085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CB2CD696-BFF9-4CB9-B53C-40E459928455}"/>
                </a:ext>
              </a:extLst>
            </p:cNvPr>
            <p:cNvSpPr/>
            <p:nvPr/>
          </p:nvSpPr>
          <p:spPr>
            <a:xfrm>
              <a:off x="9890222" y="1955592"/>
              <a:ext cx="300277" cy="2413433"/>
            </a:xfrm>
            <a:custGeom>
              <a:avLst/>
              <a:gdLst>
                <a:gd name="connsiteX0" fmla="*/ 0 w 300277"/>
                <a:gd name="connsiteY0" fmla="*/ 1200 h 2413433"/>
                <a:gd name="connsiteX1" fmla="*/ 286287 w 300277"/>
                <a:gd name="connsiteY1" fmla="*/ 2413433 h 2413433"/>
                <a:gd name="connsiteX2" fmla="*/ 300278 w 300277"/>
                <a:gd name="connsiteY2" fmla="*/ 2411890 h 2413433"/>
                <a:gd name="connsiteX3" fmla="*/ 14059 w 300277"/>
                <a:gd name="connsiteY3" fmla="*/ 0 h 241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277" h="2413433">
                  <a:moveTo>
                    <a:pt x="0" y="1200"/>
                  </a:moveTo>
                  <a:lnTo>
                    <a:pt x="286287" y="2413433"/>
                  </a:lnTo>
                  <a:lnTo>
                    <a:pt x="300278" y="2411890"/>
                  </a:lnTo>
                  <a:lnTo>
                    <a:pt x="14059" y="0"/>
                  </a:lnTo>
                  <a:close/>
                </a:path>
              </a:pathLst>
            </a:custGeom>
            <a:solidFill>
              <a:srgbClr val="8A452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84EC5EBD-8F25-4253-96B3-A0429D98DF8F}"/>
                </a:ext>
              </a:extLst>
            </p:cNvPr>
            <p:cNvSpPr/>
            <p:nvPr/>
          </p:nvSpPr>
          <p:spPr>
            <a:xfrm>
              <a:off x="9993890" y="2708807"/>
              <a:ext cx="43243" cy="48924"/>
            </a:xfrm>
            <a:custGeom>
              <a:avLst/>
              <a:gdLst>
                <a:gd name="connsiteX0" fmla="*/ 25 w 43243"/>
                <a:gd name="connsiteY0" fmla="*/ 25306 h 48924"/>
                <a:gd name="connsiteX1" fmla="*/ 985 w 43243"/>
                <a:gd name="connsiteY1" fmla="*/ 12379 h 48924"/>
                <a:gd name="connsiteX2" fmla="*/ 10929 w 43243"/>
                <a:gd name="connsiteY2" fmla="*/ 1749 h 48924"/>
                <a:gd name="connsiteX3" fmla="*/ 16690 w 43243"/>
                <a:gd name="connsiteY3" fmla="*/ 0 h 48924"/>
                <a:gd name="connsiteX4" fmla="*/ 17204 w 43243"/>
                <a:gd name="connsiteY4" fmla="*/ 12927 h 48924"/>
                <a:gd name="connsiteX5" fmla="*/ 17204 w 43243"/>
                <a:gd name="connsiteY5" fmla="*/ 12927 h 48924"/>
                <a:gd name="connsiteX6" fmla="*/ 30200 w 43243"/>
                <a:gd name="connsiteY6" fmla="*/ 28049 h 48924"/>
                <a:gd name="connsiteX7" fmla="*/ 41550 w 43243"/>
                <a:gd name="connsiteY7" fmla="*/ 46737 h 48924"/>
                <a:gd name="connsiteX8" fmla="*/ 12267 w 43243"/>
                <a:gd name="connsiteY8" fmla="*/ 42040 h 48924"/>
                <a:gd name="connsiteX9" fmla="*/ 25 w 43243"/>
                <a:gd name="connsiteY9" fmla="*/ 25306 h 4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43" h="48924">
                  <a:moveTo>
                    <a:pt x="25" y="25306"/>
                  </a:moveTo>
                  <a:cubicBezTo>
                    <a:pt x="-146" y="22632"/>
                    <a:pt x="608" y="14196"/>
                    <a:pt x="985" y="12379"/>
                  </a:cubicBezTo>
                  <a:cubicBezTo>
                    <a:pt x="2048" y="7338"/>
                    <a:pt x="5854" y="3292"/>
                    <a:pt x="10929" y="1749"/>
                  </a:cubicBezTo>
                  <a:lnTo>
                    <a:pt x="16690" y="0"/>
                  </a:lnTo>
                  <a:lnTo>
                    <a:pt x="17204" y="12927"/>
                  </a:lnTo>
                  <a:lnTo>
                    <a:pt x="17204" y="12927"/>
                  </a:lnTo>
                  <a:cubicBezTo>
                    <a:pt x="16725" y="22803"/>
                    <a:pt x="16519" y="22117"/>
                    <a:pt x="30200" y="28049"/>
                  </a:cubicBezTo>
                  <a:cubicBezTo>
                    <a:pt x="49711" y="36519"/>
                    <a:pt x="41550" y="46737"/>
                    <a:pt x="41550" y="46737"/>
                  </a:cubicBezTo>
                  <a:cubicBezTo>
                    <a:pt x="41550" y="46737"/>
                    <a:pt x="36132" y="54007"/>
                    <a:pt x="12267" y="42040"/>
                  </a:cubicBezTo>
                  <a:cubicBezTo>
                    <a:pt x="12232" y="42108"/>
                    <a:pt x="780" y="36073"/>
                    <a:pt x="25" y="25306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E27C1FC-C21F-4BFF-85FB-660F55F8F472}"/>
                </a:ext>
              </a:extLst>
            </p:cNvPr>
            <p:cNvSpPr/>
            <p:nvPr/>
          </p:nvSpPr>
          <p:spPr>
            <a:xfrm>
              <a:off x="9991866" y="2721151"/>
              <a:ext cx="41179" cy="46595"/>
            </a:xfrm>
            <a:custGeom>
              <a:avLst/>
              <a:gdLst>
                <a:gd name="connsiteX0" fmla="*/ 26 w 41179"/>
                <a:gd name="connsiteY0" fmla="*/ 24037 h 46595"/>
                <a:gd name="connsiteX1" fmla="*/ 952 w 41179"/>
                <a:gd name="connsiteY1" fmla="*/ 11761 h 46595"/>
                <a:gd name="connsiteX2" fmla="*/ 10416 w 41179"/>
                <a:gd name="connsiteY2" fmla="*/ 1646 h 46595"/>
                <a:gd name="connsiteX3" fmla="*/ 15902 w 41179"/>
                <a:gd name="connsiteY3" fmla="*/ 0 h 46595"/>
                <a:gd name="connsiteX4" fmla="*/ 16382 w 41179"/>
                <a:gd name="connsiteY4" fmla="*/ 12310 h 46595"/>
                <a:gd name="connsiteX5" fmla="*/ 16382 w 41179"/>
                <a:gd name="connsiteY5" fmla="*/ 12310 h 46595"/>
                <a:gd name="connsiteX6" fmla="*/ 28761 w 41179"/>
                <a:gd name="connsiteY6" fmla="*/ 26712 h 46595"/>
                <a:gd name="connsiteX7" fmla="*/ 39562 w 41179"/>
                <a:gd name="connsiteY7" fmla="*/ 44508 h 46595"/>
                <a:gd name="connsiteX8" fmla="*/ 11685 w 41179"/>
                <a:gd name="connsiteY8" fmla="*/ 40051 h 46595"/>
                <a:gd name="connsiteX9" fmla="*/ 26 w 41179"/>
                <a:gd name="connsiteY9" fmla="*/ 24037 h 4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79" h="46595">
                  <a:moveTo>
                    <a:pt x="26" y="24037"/>
                  </a:moveTo>
                  <a:cubicBezTo>
                    <a:pt x="-145" y="21500"/>
                    <a:pt x="575" y="13476"/>
                    <a:pt x="952" y="11761"/>
                  </a:cubicBezTo>
                  <a:cubicBezTo>
                    <a:pt x="1946" y="6961"/>
                    <a:pt x="5581" y="3086"/>
                    <a:pt x="10416" y="1646"/>
                  </a:cubicBezTo>
                  <a:lnTo>
                    <a:pt x="15902" y="0"/>
                  </a:lnTo>
                  <a:lnTo>
                    <a:pt x="16382" y="12310"/>
                  </a:lnTo>
                  <a:lnTo>
                    <a:pt x="16382" y="12310"/>
                  </a:lnTo>
                  <a:cubicBezTo>
                    <a:pt x="15936" y="21706"/>
                    <a:pt x="15731" y="21054"/>
                    <a:pt x="28761" y="26712"/>
                  </a:cubicBezTo>
                  <a:cubicBezTo>
                    <a:pt x="47346" y="34804"/>
                    <a:pt x="39562" y="44508"/>
                    <a:pt x="39562" y="44508"/>
                  </a:cubicBezTo>
                  <a:cubicBezTo>
                    <a:pt x="39562" y="44508"/>
                    <a:pt x="34385" y="51435"/>
                    <a:pt x="11685" y="40051"/>
                  </a:cubicBezTo>
                  <a:cubicBezTo>
                    <a:pt x="11650" y="40016"/>
                    <a:pt x="712" y="34290"/>
                    <a:pt x="26" y="24037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F069FA7-C949-4579-ABB7-82F363B3FA98}"/>
                </a:ext>
              </a:extLst>
            </p:cNvPr>
            <p:cNvSpPr/>
            <p:nvPr/>
          </p:nvSpPr>
          <p:spPr>
            <a:xfrm>
              <a:off x="9994856" y="2739565"/>
              <a:ext cx="34787" cy="39417"/>
            </a:xfrm>
            <a:custGeom>
              <a:avLst/>
              <a:gdLst>
                <a:gd name="connsiteX0" fmla="*/ 20 w 34787"/>
                <a:gd name="connsiteY0" fmla="*/ 20368 h 39417"/>
                <a:gd name="connsiteX1" fmla="*/ 808 w 34787"/>
                <a:gd name="connsiteY1" fmla="*/ 9978 h 39417"/>
                <a:gd name="connsiteX2" fmla="*/ 8798 w 34787"/>
                <a:gd name="connsiteY2" fmla="*/ 1406 h 39417"/>
                <a:gd name="connsiteX3" fmla="*/ 13427 w 34787"/>
                <a:gd name="connsiteY3" fmla="*/ 0 h 39417"/>
                <a:gd name="connsiteX4" fmla="*/ 13838 w 34787"/>
                <a:gd name="connsiteY4" fmla="*/ 10424 h 39417"/>
                <a:gd name="connsiteX5" fmla="*/ 13838 w 34787"/>
                <a:gd name="connsiteY5" fmla="*/ 10424 h 39417"/>
                <a:gd name="connsiteX6" fmla="*/ 24297 w 34787"/>
                <a:gd name="connsiteY6" fmla="*/ 22597 h 39417"/>
                <a:gd name="connsiteX7" fmla="*/ 33418 w 34787"/>
                <a:gd name="connsiteY7" fmla="*/ 37650 h 39417"/>
                <a:gd name="connsiteX8" fmla="*/ 9826 w 34787"/>
                <a:gd name="connsiteY8" fmla="*/ 33879 h 39417"/>
                <a:gd name="connsiteX9" fmla="*/ 20 w 34787"/>
                <a:gd name="connsiteY9" fmla="*/ 20368 h 3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87" h="39417">
                  <a:moveTo>
                    <a:pt x="20" y="20368"/>
                  </a:moveTo>
                  <a:cubicBezTo>
                    <a:pt x="-117" y="18242"/>
                    <a:pt x="500" y="11419"/>
                    <a:pt x="808" y="9978"/>
                  </a:cubicBezTo>
                  <a:cubicBezTo>
                    <a:pt x="1665" y="5932"/>
                    <a:pt x="4717" y="2640"/>
                    <a:pt x="8798" y="1406"/>
                  </a:cubicBezTo>
                  <a:lnTo>
                    <a:pt x="13427" y="0"/>
                  </a:lnTo>
                  <a:lnTo>
                    <a:pt x="13838" y="10424"/>
                  </a:lnTo>
                  <a:lnTo>
                    <a:pt x="13838" y="10424"/>
                  </a:lnTo>
                  <a:cubicBezTo>
                    <a:pt x="13461" y="18379"/>
                    <a:pt x="13290" y="17831"/>
                    <a:pt x="24297" y="22597"/>
                  </a:cubicBezTo>
                  <a:cubicBezTo>
                    <a:pt x="40002" y="29421"/>
                    <a:pt x="33418" y="37650"/>
                    <a:pt x="33418" y="37650"/>
                  </a:cubicBezTo>
                  <a:cubicBezTo>
                    <a:pt x="33418" y="37650"/>
                    <a:pt x="29029" y="43514"/>
                    <a:pt x="9826" y="33879"/>
                  </a:cubicBezTo>
                  <a:cubicBezTo>
                    <a:pt x="9861" y="33913"/>
                    <a:pt x="603" y="29044"/>
                    <a:pt x="20" y="20368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C4C7A602-6676-4647-A908-6F2D674F69D0}"/>
                </a:ext>
              </a:extLst>
            </p:cNvPr>
            <p:cNvSpPr/>
            <p:nvPr/>
          </p:nvSpPr>
          <p:spPr>
            <a:xfrm>
              <a:off x="9998142" y="2692896"/>
              <a:ext cx="43209" cy="48924"/>
            </a:xfrm>
            <a:custGeom>
              <a:avLst/>
              <a:gdLst>
                <a:gd name="connsiteX0" fmla="*/ 25 w 43209"/>
                <a:gd name="connsiteY0" fmla="*/ 25306 h 48924"/>
                <a:gd name="connsiteX1" fmla="*/ 985 w 43209"/>
                <a:gd name="connsiteY1" fmla="*/ 12379 h 48924"/>
                <a:gd name="connsiteX2" fmla="*/ 10895 w 43209"/>
                <a:gd name="connsiteY2" fmla="*/ 1749 h 48924"/>
                <a:gd name="connsiteX3" fmla="*/ 16656 w 43209"/>
                <a:gd name="connsiteY3" fmla="*/ 0 h 48924"/>
                <a:gd name="connsiteX4" fmla="*/ 17170 w 43209"/>
                <a:gd name="connsiteY4" fmla="*/ 12927 h 48924"/>
                <a:gd name="connsiteX5" fmla="*/ 17170 w 43209"/>
                <a:gd name="connsiteY5" fmla="*/ 12927 h 48924"/>
                <a:gd name="connsiteX6" fmla="*/ 30166 w 43209"/>
                <a:gd name="connsiteY6" fmla="*/ 28049 h 48924"/>
                <a:gd name="connsiteX7" fmla="*/ 41516 w 43209"/>
                <a:gd name="connsiteY7" fmla="*/ 46737 h 48924"/>
                <a:gd name="connsiteX8" fmla="*/ 12232 w 43209"/>
                <a:gd name="connsiteY8" fmla="*/ 42040 h 48924"/>
                <a:gd name="connsiteX9" fmla="*/ 25 w 43209"/>
                <a:gd name="connsiteY9" fmla="*/ 25306 h 4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9" h="48924">
                  <a:moveTo>
                    <a:pt x="25" y="25306"/>
                  </a:moveTo>
                  <a:cubicBezTo>
                    <a:pt x="-147" y="22631"/>
                    <a:pt x="608" y="14196"/>
                    <a:pt x="985" y="12379"/>
                  </a:cubicBezTo>
                  <a:cubicBezTo>
                    <a:pt x="2048" y="7338"/>
                    <a:pt x="5854" y="3292"/>
                    <a:pt x="10895" y="1749"/>
                  </a:cubicBezTo>
                  <a:lnTo>
                    <a:pt x="16656" y="0"/>
                  </a:lnTo>
                  <a:lnTo>
                    <a:pt x="17170" y="12927"/>
                  </a:lnTo>
                  <a:lnTo>
                    <a:pt x="17170" y="12927"/>
                  </a:lnTo>
                  <a:cubicBezTo>
                    <a:pt x="16690" y="22803"/>
                    <a:pt x="16484" y="22117"/>
                    <a:pt x="30166" y="28049"/>
                  </a:cubicBezTo>
                  <a:cubicBezTo>
                    <a:pt x="49677" y="36553"/>
                    <a:pt x="41516" y="46737"/>
                    <a:pt x="41516" y="46737"/>
                  </a:cubicBezTo>
                  <a:cubicBezTo>
                    <a:pt x="41516" y="46737"/>
                    <a:pt x="36098" y="54007"/>
                    <a:pt x="12232" y="42040"/>
                  </a:cubicBezTo>
                  <a:cubicBezTo>
                    <a:pt x="12232" y="42108"/>
                    <a:pt x="779" y="36107"/>
                    <a:pt x="25" y="25306"/>
                  </a:cubicBezTo>
                  <a:close/>
                </a:path>
              </a:pathLst>
            </a:custGeom>
            <a:solidFill>
              <a:srgbClr val="FFC0BB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A333DA8F-7A53-48B2-A765-3DCAB9419213}"/>
                </a:ext>
              </a:extLst>
            </p:cNvPr>
            <p:cNvSpPr/>
            <p:nvPr/>
          </p:nvSpPr>
          <p:spPr>
            <a:xfrm>
              <a:off x="9998059" y="2705858"/>
              <a:ext cx="44381" cy="37056"/>
            </a:xfrm>
            <a:custGeom>
              <a:avLst/>
              <a:gdLst>
                <a:gd name="connsiteX0" fmla="*/ 17287 w 44381"/>
                <a:gd name="connsiteY0" fmla="*/ 0 h 37056"/>
                <a:gd name="connsiteX1" fmla="*/ 17596 w 44381"/>
                <a:gd name="connsiteY1" fmla="*/ 6481 h 37056"/>
                <a:gd name="connsiteX2" fmla="*/ 21848 w 44381"/>
                <a:gd name="connsiteY2" fmla="*/ 10767 h 37056"/>
                <a:gd name="connsiteX3" fmla="*/ 34158 w 44381"/>
                <a:gd name="connsiteY3" fmla="*/ 16082 h 37056"/>
                <a:gd name="connsiteX4" fmla="*/ 37141 w 44381"/>
                <a:gd name="connsiteY4" fmla="*/ 17797 h 37056"/>
                <a:gd name="connsiteX5" fmla="*/ 39885 w 44381"/>
                <a:gd name="connsiteY5" fmla="*/ 19922 h 37056"/>
                <a:gd name="connsiteX6" fmla="*/ 43896 w 44381"/>
                <a:gd name="connsiteY6" fmla="*/ 25683 h 37056"/>
                <a:gd name="connsiteX7" fmla="*/ 43519 w 44381"/>
                <a:gd name="connsiteY7" fmla="*/ 32747 h 37056"/>
                <a:gd name="connsiteX8" fmla="*/ 42628 w 44381"/>
                <a:gd name="connsiteY8" fmla="*/ 34359 h 37056"/>
                <a:gd name="connsiteX9" fmla="*/ 41016 w 44381"/>
                <a:gd name="connsiteY9" fmla="*/ 35696 h 37056"/>
                <a:gd name="connsiteX10" fmla="*/ 37484 w 44381"/>
                <a:gd name="connsiteY10" fmla="*/ 36862 h 37056"/>
                <a:gd name="connsiteX11" fmla="*/ 30421 w 44381"/>
                <a:gd name="connsiteY11" fmla="*/ 36656 h 37056"/>
                <a:gd name="connsiteX12" fmla="*/ 23768 w 44381"/>
                <a:gd name="connsiteY12" fmla="*/ 34976 h 37056"/>
                <a:gd name="connsiteX13" fmla="*/ 11355 w 44381"/>
                <a:gd name="connsiteY13" fmla="*/ 29490 h 37056"/>
                <a:gd name="connsiteX14" fmla="*/ 1994 w 44381"/>
                <a:gd name="connsiteY14" fmla="*/ 19820 h 37056"/>
                <a:gd name="connsiteX15" fmla="*/ 74 w 44381"/>
                <a:gd name="connsiteY15" fmla="*/ 13442 h 37056"/>
                <a:gd name="connsiteX16" fmla="*/ 142 w 44381"/>
                <a:gd name="connsiteY16" fmla="*/ 10150 h 37056"/>
                <a:gd name="connsiteX17" fmla="*/ 417 w 44381"/>
                <a:gd name="connsiteY17" fmla="*/ 6892 h 37056"/>
                <a:gd name="connsiteX18" fmla="*/ 485 w 44381"/>
                <a:gd name="connsiteY18" fmla="*/ 10150 h 37056"/>
                <a:gd name="connsiteX19" fmla="*/ 691 w 44381"/>
                <a:gd name="connsiteY19" fmla="*/ 13373 h 37056"/>
                <a:gd name="connsiteX20" fmla="*/ 2989 w 44381"/>
                <a:gd name="connsiteY20" fmla="*/ 19305 h 37056"/>
                <a:gd name="connsiteX21" fmla="*/ 12281 w 44381"/>
                <a:gd name="connsiteY21" fmla="*/ 28084 h 37056"/>
                <a:gd name="connsiteX22" fmla="*/ 24454 w 44381"/>
                <a:gd name="connsiteY22" fmla="*/ 33124 h 37056"/>
                <a:gd name="connsiteX23" fmla="*/ 37176 w 44381"/>
                <a:gd name="connsiteY23" fmla="*/ 34770 h 37056"/>
                <a:gd name="connsiteX24" fmla="*/ 39988 w 44381"/>
                <a:gd name="connsiteY24" fmla="*/ 33913 h 37056"/>
                <a:gd name="connsiteX25" fmla="*/ 40947 w 44381"/>
                <a:gd name="connsiteY25" fmla="*/ 33193 h 37056"/>
                <a:gd name="connsiteX26" fmla="*/ 41668 w 44381"/>
                <a:gd name="connsiteY26" fmla="*/ 31958 h 37056"/>
                <a:gd name="connsiteX27" fmla="*/ 42079 w 44381"/>
                <a:gd name="connsiteY27" fmla="*/ 26301 h 37056"/>
                <a:gd name="connsiteX28" fmla="*/ 38685 w 44381"/>
                <a:gd name="connsiteY28" fmla="*/ 21328 h 37056"/>
                <a:gd name="connsiteX29" fmla="*/ 36215 w 44381"/>
                <a:gd name="connsiteY29" fmla="*/ 19340 h 37056"/>
                <a:gd name="connsiteX30" fmla="*/ 33472 w 44381"/>
                <a:gd name="connsiteY30" fmla="*/ 17591 h 37056"/>
                <a:gd name="connsiteX31" fmla="*/ 21471 w 44381"/>
                <a:gd name="connsiteY31" fmla="*/ 11727 h 37056"/>
                <a:gd name="connsiteX32" fmla="*/ 18659 w 44381"/>
                <a:gd name="connsiteY32" fmla="*/ 9704 h 37056"/>
                <a:gd name="connsiteX33" fmla="*/ 17150 w 44381"/>
                <a:gd name="connsiteY33" fmla="*/ 6618 h 37056"/>
                <a:gd name="connsiteX34" fmla="*/ 17287 w 44381"/>
                <a:gd name="connsiteY34" fmla="*/ 0 h 3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381" h="37056">
                  <a:moveTo>
                    <a:pt x="17287" y="0"/>
                  </a:moveTo>
                  <a:cubicBezTo>
                    <a:pt x="17322" y="2160"/>
                    <a:pt x="17185" y="4389"/>
                    <a:pt x="17596" y="6481"/>
                  </a:cubicBezTo>
                  <a:cubicBezTo>
                    <a:pt x="17973" y="8607"/>
                    <a:pt x="19859" y="9876"/>
                    <a:pt x="21848" y="10767"/>
                  </a:cubicBezTo>
                  <a:cubicBezTo>
                    <a:pt x="25826" y="12687"/>
                    <a:pt x="30043" y="14059"/>
                    <a:pt x="34158" y="16082"/>
                  </a:cubicBezTo>
                  <a:cubicBezTo>
                    <a:pt x="35153" y="16665"/>
                    <a:pt x="36147" y="17179"/>
                    <a:pt x="37141" y="17797"/>
                  </a:cubicBezTo>
                  <a:cubicBezTo>
                    <a:pt x="38067" y="18482"/>
                    <a:pt x="39062" y="19065"/>
                    <a:pt x="39885" y="19922"/>
                  </a:cubicBezTo>
                  <a:cubicBezTo>
                    <a:pt x="41633" y="21431"/>
                    <a:pt x="43108" y="23386"/>
                    <a:pt x="43896" y="25683"/>
                  </a:cubicBezTo>
                  <a:cubicBezTo>
                    <a:pt x="44685" y="27981"/>
                    <a:pt x="44479" y="30553"/>
                    <a:pt x="43519" y="32747"/>
                  </a:cubicBezTo>
                  <a:cubicBezTo>
                    <a:pt x="43279" y="33296"/>
                    <a:pt x="43005" y="33810"/>
                    <a:pt x="42628" y="34359"/>
                  </a:cubicBezTo>
                  <a:cubicBezTo>
                    <a:pt x="42114" y="35044"/>
                    <a:pt x="41565" y="35353"/>
                    <a:pt x="41016" y="35696"/>
                  </a:cubicBezTo>
                  <a:cubicBezTo>
                    <a:pt x="39885" y="36348"/>
                    <a:pt x="38685" y="36656"/>
                    <a:pt x="37484" y="36862"/>
                  </a:cubicBezTo>
                  <a:cubicBezTo>
                    <a:pt x="35084" y="37205"/>
                    <a:pt x="32718" y="37067"/>
                    <a:pt x="30421" y="36656"/>
                  </a:cubicBezTo>
                  <a:cubicBezTo>
                    <a:pt x="28123" y="36279"/>
                    <a:pt x="25928" y="35662"/>
                    <a:pt x="23768" y="34976"/>
                  </a:cubicBezTo>
                  <a:cubicBezTo>
                    <a:pt x="19447" y="33501"/>
                    <a:pt x="15367" y="31718"/>
                    <a:pt x="11355" y="29490"/>
                  </a:cubicBezTo>
                  <a:cubicBezTo>
                    <a:pt x="7515" y="27021"/>
                    <a:pt x="4154" y="23797"/>
                    <a:pt x="1994" y="19820"/>
                  </a:cubicBezTo>
                  <a:cubicBezTo>
                    <a:pt x="966" y="17831"/>
                    <a:pt x="279" y="15636"/>
                    <a:pt x="74" y="13442"/>
                  </a:cubicBezTo>
                  <a:cubicBezTo>
                    <a:pt x="-98" y="12345"/>
                    <a:pt x="74" y="11247"/>
                    <a:pt x="142" y="10150"/>
                  </a:cubicBezTo>
                  <a:lnTo>
                    <a:pt x="417" y="6892"/>
                  </a:lnTo>
                  <a:lnTo>
                    <a:pt x="485" y="10150"/>
                  </a:lnTo>
                  <a:cubicBezTo>
                    <a:pt x="520" y="11213"/>
                    <a:pt x="417" y="12310"/>
                    <a:pt x="691" y="13373"/>
                  </a:cubicBezTo>
                  <a:cubicBezTo>
                    <a:pt x="1068" y="15465"/>
                    <a:pt x="1857" y="17488"/>
                    <a:pt x="2989" y="19305"/>
                  </a:cubicBezTo>
                  <a:cubicBezTo>
                    <a:pt x="5217" y="22940"/>
                    <a:pt x="8578" y="25923"/>
                    <a:pt x="12281" y="28084"/>
                  </a:cubicBezTo>
                  <a:cubicBezTo>
                    <a:pt x="16190" y="29935"/>
                    <a:pt x="20271" y="31787"/>
                    <a:pt x="24454" y="33124"/>
                  </a:cubicBezTo>
                  <a:cubicBezTo>
                    <a:pt x="28603" y="34393"/>
                    <a:pt x="33061" y="35387"/>
                    <a:pt x="37176" y="34770"/>
                  </a:cubicBezTo>
                  <a:cubicBezTo>
                    <a:pt x="38170" y="34599"/>
                    <a:pt x="39164" y="34359"/>
                    <a:pt x="39988" y="33913"/>
                  </a:cubicBezTo>
                  <a:cubicBezTo>
                    <a:pt x="40365" y="33707"/>
                    <a:pt x="40811" y="33398"/>
                    <a:pt x="40947" y="33193"/>
                  </a:cubicBezTo>
                  <a:cubicBezTo>
                    <a:pt x="41222" y="32850"/>
                    <a:pt x="41462" y="32404"/>
                    <a:pt x="41668" y="31958"/>
                  </a:cubicBezTo>
                  <a:cubicBezTo>
                    <a:pt x="42456" y="30175"/>
                    <a:pt x="42696" y="28152"/>
                    <a:pt x="42079" y="26301"/>
                  </a:cubicBezTo>
                  <a:cubicBezTo>
                    <a:pt x="41496" y="24449"/>
                    <a:pt x="40262" y="22700"/>
                    <a:pt x="38685" y="21328"/>
                  </a:cubicBezTo>
                  <a:cubicBezTo>
                    <a:pt x="37964" y="20540"/>
                    <a:pt x="37004" y="20025"/>
                    <a:pt x="36215" y="19340"/>
                  </a:cubicBezTo>
                  <a:cubicBezTo>
                    <a:pt x="35324" y="18722"/>
                    <a:pt x="34398" y="18174"/>
                    <a:pt x="33472" y="17591"/>
                  </a:cubicBezTo>
                  <a:cubicBezTo>
                    <a:pt x="29666" y="15499"/>
                    <a:pt x="25448" y="13887"/>
                    <a:pt x="21471" y="11727"/>
                  </a:cubicBezTo>
                  <a:cubicBezTo>
                    <a:pt x="20476" y="11179"/>
                    <a:pt x="19482" y="10561"/>
                    <a:pt x="18659" y="9704"/>
                  </a:cubicBezTo>
                  <a:cubicBezTo>
                    <a:pt x="17802" y="8881"/>
                    <a:pt x="17287" y="7750"/>
                    <a:pt x="17150" y="6618"/>
                  </a:cubicBezTo>
                  <a:cubicBezTo>
                    <a:pt x="16739" y="4355"/>
                    <a:pt x="17082" y="2195"/>
                    <a:pt x="17287" y="0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D0F051BD-D6B7-4E33-904D-BB8CCEE9F14B}"/>
                </a:ext>
              </a:extLst>
            </p:cNvPr>
            <p:cNvSpPr/>
            <p:nvPr/>
          </p:nvSpPr>
          <p:spPr>
            <a:xfrm>
              <a:off x="9993328" y="2721220"/>
              <a:ext cx="44343" cy="37435"/>
            </a:xfrm>
            <a:custGeom>
              <a:avLst/>
              <a:gdLst>
                <a:gd name="connsiteX0" fmla="*/ 39061 w 44343"/>
                <a:gd name="connsiteY0" fmla="*/ 20540 h 37435"/>
                <a:gd name="connsiteX1" fmla="*/ 44341 w 44343"/>
                <a:gd name="connsiteY1" fmla="*/ 29078 h 37435"/>
                <a:gd name="connsiteX2" fmla="*/ 43038 w 44343"/>
                <a:gd name="connsiteY2" fmla="*/ 34187 h 37435"/>
                <a:gd name="connsiteX3" fmla="*/ 42078 w 44343"/>
                <a:gd name="connsiteY3" fmla="*/ 35353 h 37435"/>
                <a:gd name="connsiteX4" fmla="*/ 40878 w 44343"/>
                <a:gd name="connsiteY4" fmla="*/ 36142 h 37435"/>
                <a:gd name="connsiteX5" fmla="*/ 38238 w 44343"/>
                <a:gd name="connsiteY5" fmla="*/ 37067 h 37435"/>
                <a:gd name="connsiteX6" fmla="*/ 27608 w 44343"/>
                <a:gd name="connsiteY6" fmla="*/ 36519 h 37435"/>
                <a:gd name="connsiteX7" fmla="*/ 17698 w 44343"/>
                <a:gd name="connsiteY7" fmla="*/ 33124 h 37435"/>
                <a:gd name="connsiteX8" fmla="*/ 13001 w 44343"/>
                <a:gd name="connsiteY8" fmla="*/ 30929 h 37435"/>
                <a:gd name="connsiteX9" fmla="*/ 8543 w 44343"/>
                <a:gd name="connsiteY9" fmla="*/ 28049 h 37435"/>
                <a:gd name="connsiteX10" fmla="*/ 1856 w 44343"/>
                <a:gd name="connsiteY10" fmla="*/ 20025 h 37435"/>
                <a:gd name="connsiteX11" fmla="*/ 210 w 44343"/>
                <a:gd name="connsiteY11" fmla="*/ 15087 h 37435"/>
                <a:gd name="connsiteX12" fmla="*/ 4 w 44343"/>
                <a:gd name="connsiteY12" fmla="*/ 12516 h 37435"/>
                <a:gd name="connsiteX13" fmla="*/ 107 w 44343"/>
                <a:gd name="connsiteY13" fmla="*/ 9944 h 37435"/>
                <a:gd name="connsiteX14" fmla="*/ 1582 w 44343"/>
                <a:gd name="connsiteY14" fmla="*/ 0 h 37435"/>
                <a:gd name="connsiteX15" fmla="*/ 1205 w 44343"/>
                <a:gd name="connsiteY15" fmla="*/ 10013 h 37435"/>
                <a:gd name="connsiteX16" fmla="*/ 1239 w 44343"/>
                <a:gd name="connsiteY16" fmla="*/ 12481 h 37435"/>
                <a:gd name="connsiteX17" fmla="*/ 1582 w 44343"/>
                <a:gd name="connsiteY17" fmla="*/ 14882 h 37435"/>
                <a:gd name="connsiteX18" fmla="*/ 3365 w 44343"/>
                <a:gd name="connsiteY18" fmla="*/ 19339 h 37435"/>
                <a:gd name="connsiteX19" fmla="*/ 9880 w 44343"/>
                <a:gd name="connsiteY19" fmla="*/ 26540 h 37435"/>
                <a:gd name="connsiteX20" fmla="*/ 14029 w 44343"/>
                <a:gd name="connsiteY20" fmla="*/ 29147 h 37435"/>
                <a:gd name="connsiteX21" fmla="*/ 18624 w 44343"/>
                <a:gd name="connsiteY21" fmla="*/ 31238 h 37435"/>
                <a:gd name="connsiteX22" fmla="*/ 28156 w 44343"/>
                <a:gd name="connsiteY22" fmla="*/ 34633 h 37435"/>
                <a:gd name="connsiteX23" fmla="*/ 37929 w 44343"/>
                <a:gd name="connsiteY23" fmla="*/ 35524 h 37435"/>
                <a:gd name="connsiteX24" fmla="*/ 41838 w 44343"/>
                <a:gd name="connsiteY24" fmla="*/ 33570 h 37435"/>
                <a:gd name="connsiteX25" fmla="*/ 43244 w 44343"/>
                <a:gd name="connsiteY25" fmla="*/ 29147 h 37435"/>
                <a:gd name="connsiteX26" fmla="*/ 42113 w 44343"/>
                <a:gd name="connsiteY26" fmla="*/ 24517 h 37435"/>
                <a:gd name="connsiteX27" fmla="*/ 39061 w 44343"/>
                <a:gd name="connsiteY27" fmla="*/ 20540 h 3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4343" h="37435">
                  <a:moveTo>
                    <a:pt x="39061" y="20540"/>
                  </a:moveTo>
                  <a:cubicBezTo>
                    <a:pt x="41769" y="22528"/>
                    <a:pt x="44170" y="25477"/>
                    <a:pt x="44341" y="29078"/>
                  </a:cubicBezTo>
                  <a:cubicBezTo>
                    <a:pt x="44376" y="30861"/>
                    <a:pt x="43930" y="32644"/>
                    <a:pt x="43038" y="34187"/>
                  </a:cubicBezTo>
                  <a:cubicBezTo>
                    <a:pt x="42867" y="34564"/>
                    <a:pt x="42490" y="35044"/>
                    <a:pt x="42078" y="35353"/>
                  </a:cubicBezTo>
                  <a:cubicBezTo>
                    <a:pt x="41701" y="35661"/>
                    <a:pt x="41290" y="35936"/>
                    <a:pt x="40878" y="36142"/>
                  </a:cubicBezTo>
                  <a:cubicBezTo>
                    <a:pt x="40055" y="36587"/>
                    <a:pt x="39163" y="36862"/>
                    <a:pt x="38238" y="37067"/>
                  </a:cubicBezTo>
                  <a:cubicBezTo>
                    <a:pt x="34637" y="37822"/>
                    <a:pt x="31003" y="37307"/>
                    <a:pt x="27608" y="36519"/>
                  </a:cubicBezTo>
                  <a:cubicBezTo>
                    <a:pt x="24213" y="35661"/>
                    <a:pt x="20887" y="34496"/>
                    <a:pt x="17698" y="33124"/>
                  </a:cubicBezTo>
                  <a:cubicBezTo>
                    <a:pt x="16086" y="32473"/>
                    <a:pt x="14543" y="31650"/>
                    <a:pt x="13001" y="30929"/>
                  </a:cubicBezTo>
                  <a:cubicBezTo>
                    <a:pt x="11354" y="30175"/>
                    <a:pt x="9914" y="29112"/>
                    <a:pt x="8543" y="28049"/>
                  </a:cubicBezTo>
                  <a:cubicBezTo>
                    <a:pt x="5834" y="25820"/>
                    <a:pt x="3399" y="23180"/>
                    <a:pt x="1856" y="20025"/>
                  </a:cubicBezTo>
                  <a:cubicBezTo>
                    <a:pt x="1033" y="18482"/>
                    <a:pt x="553" y="16768"/>
                    <a:pt x="210" y="15087"/>
                  </a:cubicBezTo>
                  <a:cubicBezTo>
                    <a:pt x="142" y="14230"/>
                    <a:pt x="-30" y="13339"/>
                    <a:pt x="4" y="12516"/>
                  </a:cubicBezTo>
                  <a:lnTo>
                    <a:pt x="107" y="9944"/>
                  </a:lnTo>
                  <a:cubicBezTo>
                    <a:pt x="450" y="6584"/>
                    <a:pt x="827" y="3257"/>
                    <a:pt x="1582" y="0"/>
                  </a:cubicBezTo>
                  <a:cubicBezTo>
                    <a:pt x="1308" y="3326"/>
                    <a:pt x="1170" y="6686"/>
                    <a:pt x="1205" y="10013"/>
                  </a:cubicBezTo>
                  <a:lnTo>
                    <a:pt x="1239" y="12481"/>
                  </a:lnTo>
                  <a:cubicBezTo>
                    <a:pt x="1239" y="13304"/>
                    <a:pt x="1444" y="14093"/>
                    <a:pt x="1582" y="14882"/>
                  </a:cubicBezTo>
                  <a:cubicBezTo>
                    <a:pt x="1993" y="16425"/>
                    <a:pt x="2542" y="17968"/>
                    <a:pt x="3365" y="19339"/>
                  </a:cubicBezTo>
                  <a:cubicBezTo>
                    <a:pt x="4976" y="22117"/>
                    <a:pt x="7240" y="24552"/>
                    <a:pt x="9880" y="26540"/>
                  </a:cubicBezTo>
                  <a:cubicBezTo>
                    <a:pt x="11183" y="27500"/>
                    <a:pt x="12555" y="28495"/>
                    <a:pt x="14029" y="29147"/>
                  </a:cubicBezTo>
                  <a:cubicBezTo>
                    <a:pt x="15572" y="29832"/>
                    <a:pt x="17081" y="30621"/>
                    <a:pt x="18624" y="31238"/>
                  </a:cubicBezTo>
                  <a:cubicBezTo>
                    <a:pt x="21710" y="32610"/>
                    <a:pt x="24899" y="33741"/>
                    <a:pt x="28156" y="34633"/>
                  </a:cubicBezTo>
                  <a:cubicBezTo>
                    <a:pt x="31380" y="35490"/>
                    <a:pt x="34740" y="35970"/>
                    <a:pt x="37929" y="35524"/>
                  </a:cubicBezTo>
                  <a:cubicBezTo>
                    <a:pt x="39472" y="35250"/>
                    <a:pt x="41152" y="34701"/>
                    <a:pt x="41838" y="33570"/>
                  </a:cubicBezTo>
                  <a:cubicBezTo>
                    <a:pt x="42695" y="32267"/>
                    <a:pt x="43175" y="30724"/>
                    <a:pt x="43244" y="29147"/>
                  </a:cubicBezTo>
                  <a:cubicBezTo>
                    <a:pt x="43313" y="27569"/>
                    <a:pt x="42901" y="25957"/>
                    <a:pt x="42113" y="24517"/>
                  </a:cubicBezTo>
                  <a:cubicBezTo>
                    <a:pt x="41358" y="23008"/>
                    <a:pt x="40227" y="21774"/>
                    <a:pt x="39061" y="20540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95EC0BA8-ED4E-41AC-B413-3D69AFEE2667}"/>
                </a:ext>
              </a:extLst>
            </p:cNvPr>
            <p:cNvSpPr/>
            <p:nvPr/>
          </p:nvSpPr>
          <p:spPr>
            <a:xfrm>
              <a:off x="9991887" y="2745188"/>
              <a:ext cx="41402" cy="23394"/>
            </a:xfrm>
            <a:custGeom>
              <a:avLst/>
              <a:gdLst>
                <a:gd name="connsiteX0" fmla="*/ 40536 w 41402"/>
                <a:gd name="connsiteY0" fmla="*/ 12379 h 23394"/>
                <a:gd name="connsiteX1" fmla="*/ 40673 w 41402"/>
                <a:gd name="connsiteY1" fmla="*/ 19579 h 23394"/>
                <a:gd name="connsiteX2" fmla="*/ 39541 w 41402"/>
                <a:gd name="connsiteY2" fmla="*/ 21260 h 23394"/>
                <a:gd name="connsiteX3" fmla="*/ 37827 w 41402"/>
                <a:gd name="connsiteY3" fmla="*/ 22357 h 23394"/>
                <a:gd name="connsiteX4" fmla="*/ 33986 w 41402"/>
                <a:gd name="connsiteY4" fmla="*/ 23317 h 23394"/>
                <a:gd name="connsiteX5" fmla="*/ 19139 w 41402"/>
                <a:gd name="connsiteY5" fmla="*/ 20505 h 23394"/>
                <a:gd name="connsiteX6" fmla="*/ 12315 w 41402"/>
                <a:gd name="connsiteY6" fmla="*/ 17453 h 23394"/>
                <a:gd name="connsiteX7" fmla="*/ 6143 w 41402"/>
                <a:gd name="connsiteY7" fmla="*/ 13064 h 23394"/>
                <a:gd name="connsiteX8" fmla="*/ 1651 w 41402"/>
                <a:gd name="connsiteY8" fmla="*/ 7098 h 23394"/>
                <a:gd name="connsiteX9" fmla="*/ 5 w 41402"/>
                <a:gd name="connsiteY9" fmla="*/ 0 h 23394"/>
                <a:gd name="connsiteX10" fmla="*/ 7309 w 41402"/>
                <a:gd name="connsiteY10" fmla="*/ 11830 h 23394"/>
                <a:gd name="connsiteX11" fmla="*/ 13275 w 41402"/>
                <a:gd name="connsiteY11" fmla="*/ 15636 h 23394"/>
                <a:gd name="connsiteX12" fmla="*/ 19962 w 41402"/>
                <a:gd name="connsiteY12" fmla="*/ 18516 h 23394"/>
                <a:gd name="connsiteX13" fmla="*/ 26854 w 41402"/>
                <a:gd name="connsiteY13" fmla="*/ 20745 h 23394"/>
                <a:gd name="connsiteX14" fmla="*/ 33883 w 41402"/>
                <a:gd name="connsiteY14" fmla="*/ 21671 h 23394"/>
                <a:gd name="connsiteX15" fmla="*/ 37278 w 41402"/>
                <a:gd name="connsiteY15" fmla="*/ 21123 h 23394"/>
                <a:gd name="connsiteX16" fmla="*/ 38718 w 41402"/>
                <a:gd name="connsiteY16" fmla="*/ 20368 h 23394"/>
                <a:gd name="connsiteX17" fmla="*/ 39679 w 41402"/>
                <a:gd name="connsiteY17" fmla="*/ 19134 h 23394"/>
                <a:gd name="connsiteX18" fmla="*/ 40536 w 41402"/>
                <a:gd name="connsiteY18" fmla="*/ 12379 h 2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402" h="23394">
                  <a:moveTo>
                    <a:pt x="40536" y="12379"/>
                  </a:moveTo>
                  <a:cubicBezTo>
                    <a:pt x="41667" y="14539"/>
                    <a:pt x="41667" y="17248"/>
                    <a:pt x="40673" y="19579"/>
                  </a:cubicBezTo>
                  <a:cubicBezTo>
                    <a:pt x="40399" y="20128"/>
                    <a:pt x="40124" y="20780"/>
                    <a:pt x="39541" y="21260"/>
                  </a:cubicBezTo>
                  <a:cubicBezTo>
                    <a:pt x="39027" y="21740"/>
                    <a:pt x="38410" y="22048"/>
                    <a:pt x="37827" y="22357"/>
                  </a:cubicBezTo>
                  <a:cubicBezTo>
                    <a:pt x="36593" y="22940"/>
                    <a:pt x="35289" y="23146"/>
                    <a:pt x="33986" y="23317"/>
                  </a:cubicBezTo>
                  <a:cubicBezTo>
                    <a:pt x="28740" y="23763"/>
                    <a:pt x="23802" y="22220"/>
                    <a:pt x="19139" y="20505"/>
                  </a:cubicBezTo>
                  <a:cubicBezTo>
                    <a:pt x="16841" y="19545"/>
                    <a:pt x="14544" y="18585"/>
                    <a:pt x="12315" y="17453"/>
                  </a:cubicBezTo>
                  <a:cubicBezTo>
                    <a:pt x="9983" y="16356"/>
                    <a:pt x="7926" y="14813"/>
                    <a:pt x="6143" y="13064"/>
                  </a:cubicBezTo>
                  <a:cubicBezTo>
                    <a:pt x="4360" y="11316"/>
                    <a:pt x="2783" y="9327"/>
                    <a:pt x="1651" y="7098"/>
                  </a:cubicBezTo>
                  <a:cubicBezTo>
                    <a:pt x="588" y="4869"/>
                    <a:pt x="-64" y="2434"/>
                    <a:pt x="5" y="0"/>
                  </a:cubicBezTo>
                  <a:cubicBezTo>
                    <a:pt x="794" y="4800"/>
                    <a:pt x="3709" y="8813"/>
                    <a:pt x="7309" y="11830"/>
                  </a:cubicBezTo>
                  <a:cubicBezTo>
                    <a:pt x="9161" y="13305"/>
                    <a:pt x="11081" y="14745"/>
                    <a:pt x="13275" y="15636"/>
                  </a:cubicBezTo>
                  <a:cubicBezTo>
                    <a:pt x="15470" y="16699"/>
                    <a:pt x="17699" y="17625"/>
                    <a:pt x="19962" y="18516"/>
                  </a:cubicBezTo>
                  <a:cubicBezTo>
                    <a:pt x="22225" y="19374"/>
                    <a:pt x="24522" y="20163"/>
                    <a:pt x="26854" y="20745"/>
                  </a:cubicBezTo>
                  <a:cubicBezTo>
                    <a:pt x="29186" y="21363"/>
                    <a:pt x="31552" y="21705"/>
                    <a:pt x="33883" y="21671"/>
                  </a:cubicBezTo>
                  <a:cubicBezTo>
                    <a:pt x="35049" y="21603"/>
                    <a:pt x="36215" y="21500"/>
                    <a:pt x="37278" y="21123"/>
                  </a:cubicBezTo>
                  <a:cubicBezTo>
                    <a:pt x="37793" y="20917"/>
                    <a:pt x="38307" y="20711"/>
                    <a:pt x="38718" y="20368"/>
                  </a:cubicBezTo>
                  <a:cubicBezTo>
                    <a:pt x="39130" y="20128"/>
                    <a:pt x="39370" y="19614"/>
                    <a:pt x="39679" y="19134"/>
                  </a:cubicBezTo>
                  <a:cubicBezTo>
                    <a:pt x="40879" y="17179"/>
                    <a:pt x="41187" y="14710"/>
                    <a:pt x="40536" y="12379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9C70A75C-2411-4B9C-963A-C0C1C10C583E}"/>
                </a:ext>
              </a:extLst>
            </p:cNvPr>
            <p:cNvSpPr/>
            <p:nvPr/>
          </p:nvSpPr>
          <p:spPr>
            <a:xfrm>
              <a:off x="9994833" y="2759933"/>
              <a:ext cx="35361" cy="19994"/>
            </a:xfrm>
            <a:custGeom>
              <a:avLst/>
              <a:gdLst>
                <a:gd name="connsiteX0" fmla="*/ 32481 w 35361"/>
                <a:gd name="connsiteY0" fmla="*/ 7578 h 19994"/>
                <a:gd name="connsiteX1" fmla="*/ 35361 w 35361"/>
                <a:gd name="connsiteY1" fmla="*/ 13545 h 19994"/>
                <a:gd name="connsiteX2" fmla="*/ 34538 w 35361"/>
                <a:gd name="connsiteY2" fmla="*/ 16974 h 19994"/>
                <a:gd name="connsiteX3" fmla="*/ 34093 w 35361"/>
                <a:gd name="connsiteY3" fmla="*/ 17762 h 19994"/>
                <a:gd name="connsiteX4" fmla="*/ 33304 w 35361"/>
                <a:gd name="connsiteY4" fmla="*/ 18482 h 19994"/>
                <a:gd name="connsiteX5" fmla="*/ 31624 w 35361"/>
                <a:gd name="connsiteY5" fmla="*/ 19340 h 19994"/>
                <a:gd name="connsiteX6" fmla="*/ 24526 w 35361"/>
                <a:gd name="connsiteY6" fmla="*/ 19785 h 19994"/>
                <a:gd name="connsiteX7" fmla="*/ 17839 w 35361"/>
                <a:gd name="connsiteY7" fmla="*/ 18105 h 19994"/>
                <a:gd name="connsiteX8" fmla="*/ 11564 w 35361"/>
                <a:gd name="connsiteY8" fmla="*/ 15465 h 19994"/>
                <a:gd name="connsiteX9" fmla="*/ 8512 w 35361"/>
                <a:gd name="connsiteY9" fmla="*/ 13853 h 19994"/>
                <a:gd name="connsiteX10" fmla="*/ 5803 w 35361"/>
                <a:gd name="connsiteY10" fmla="*/ 11727 h 19994"/>
                <a:gd name="connsiteX11" fmla="*/ 8 w 35361"/>
                <a:gd name="connsiteY11" fmla="*/ 0 h 19994"/>
                <a:gd name="connsiteX12" fmla="*/ 6935 w 35361"/>
                <a:gd name="connsiteY12" fmla="*/ 10458 h 19994"/>
                <a:gd name="connsiteX13" fmla="*/ 9575 w 35361"/>
                <a:gd name="connsiteY13" fmla="*/ 12242 h 19994"/>
                <a:gd name="connsiteX14" fmla="*/ 12490 w 35361"/>
                <a:gd name="connsiteY14" fmla="*/ 13613 h 19994"/>
                <a:gd name="connsiteX15" fmla="*/ 18593 w 35361"/>
                <a:gd name="connsiteY15" fmla="*/ 16048 h 19994"/>
                <a:gd name="connsiteX16" fmla="*/ 24868 w 35361"/>
                <a:gd name="connsiteY16" fmla="*/ 17728 h 19994"/>
                <a:gd name="connsiteX17" fmla="*/ 31075 w 35361"/>
                <a:gd name="connsiteY17" fmla="*/ 17694 h 19994"/>
                <a:gd name="connsiteX18" fmla="*/ 32378 w 35361"/>
                <a:gd name="connsiteY18" fmla="*/ 17145 h 19994"/>
                <a:gd name="connsiteX19" fmla="*/ 32858 w 35361"/>
                <a:gd name="connsiteY19" fmla="*/ 16802 h 19994"/>
                <a:gd name="connsiteX20" fmla="*/ 33270 w 35361"/>
                <a:gd name="connsiteY20" fmla="*/ 16219 h 19994"/>
                <a:gd name="connsiteX21" fmla="*/ 34264 w 35361"/>
                <a:gd name="connsiteY21" fmla="*/ 13407 h 19994"/>
                <a:gd name="connsiteX22" fmla="*/ 33990 w 35361"/>
                <a:gd name="connsiteY22" fmla="*/ 10356 h 19994"/>
                <a:gd name="connsiteX23" fmla="*/ 32481 w 35361"/>
                <a:gd name="connsiteY23" fmla="*/ 7578 h 1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361" h="19994">
                  <a:moveTo>
                    <a:pt x="32481" y="7578"/>
                  </a:moveTo>
                  <a:cubicBezTo>
                    <a:pt x="34127" y="9053"/>
                    <a:pt x="35361" y="11179"/>
                    <a:pt x="35361" y="13545"/>
                  </a:cubicBezTo>
                  <a:cubicBezTo>
                    <a:pt x="35361" y="14710"/>
                    <a:pt x="35087" y="15876"/>
                    <a:pt x="34538" y="16974"/>
                  </a:cubicBezTo>
                  <a:cubicBezTo>
                    <a:pt x="34401" y="17248"/>
                    <a:pt x="34264" y="17488"/>
                    <a:pt x="34093" y="17762"/>
                  </a:cubicBezTo>
                  <a:cubicBezTo>
                    <a:pt x="33818" y="18105"/>
                    <a:pt x="33578" y="18277"/>
                    <a:pt x="33304" y="18482"/>
                  </a:cubicBezTo>
                  <a:cubicBezTo>
                    <a:pt x="32790" y="18860"/>
                    <a:pt x="32206" y="19134"/>
                    <a:pt x="31624" y="19340"/>
                  </a:cubicBezTo>
                  <a:cubicBezTo>
                    <a:pt x="29292" y="20197"/>
                    <a:pt x="26823" y="20060"/>
                    <a:pt x="24526" y="19785"/>
                  </a:cubicBezTo>
                  <a:cubicBezTo>
                    <a:pt x="22228" y="19477"/>
                    <a:pt x="19999" y="18860"/>
                    <a:pt x="17839" y="18105"/>
                  </a:cubicBezTo>
                  <a:cubicBezTo>
                    <a:pt x="15679" y="17351"/>
                    <a:pt x="13587" y="16459"/>
                    <a:pt x="11564" y="15465"/>
                  </a:cubicBezTo>
                  <a:cubicBezTo>
                    <a:pt x="10570" y="14916"/>
                    <a:pt x="9506" y="14505"/>
                    <a:pt x="8512" y="13853"/>
                  </a:cubicBezTo>
                  <a:cubicBezTo>
                    <a:pt x="7552" y="13236"/>
                    <a:pt x="6626" y="12516"/>
                    <a:pt x="5803" y="11727"/>
                  </a:cubicBezTo>
                  <a:cubicBezTo>
                    <a:pt x="2409" y="8744"/>
                    <a:pt x="-163" y="4423"/>
                    <a:pt x="8" y="0"/>
                  </a:cubicBezTo>
                  <a:cubicBezTo>
                    <a:pt x="763" y="4355"/>
                    <a:pt x="3609" y="7852"/>
                    <a:pt x="6935" y="10458"/>
                  </a:cubicBezTo>
                  <a:cubicBezTo>
                    <a:pt x="7792" y="11110"/>
                    <a:pt x="8649" y="11727"/>
                    <a:pt x="9575" y="12242"/>
                  </a:cubicBezTo>
                  <a:cubicBezTo>
                    <a:pt x="10432" y="12790"/>
                    <a:pt x="11496" y="13133"/>
                    <a:pt x="12490" y="13613"/>
                  </a:cubicBezTo>
                  <a:cubicBezTo>
                    <a:pt x="14479" y="14539"/>
                    <a:pt x="16502" y="15362"/>
                    <a:pt x="18593" y="16048"/>
                  </a:cubicBezTo>
                  <a:cubicBezTo>
                    <a:pt x="20651" y="16802"/>
                    <a:pt x="22742" y="17385"/>
                    <a:pt x="24868" y="17728"/>
                  </a:cubicBezTo>
                  <a:cubicBezTo>
                    <a:pt x="26960" y="18105"/>
                    <a:pt x="29155" y="18208"/>
                    <a:pt x="31075" y="17694"/>
                  </a:cubicBezTo>
                  <a:cubicBezTo>
                    <a:pt x="31555" y="17556"/>
                    <a:pt x="32001" y="17385"/>
                    <a:pt x="32378" y="17145"/>
                  </a:cubicBezTo>
                  <a:cubicBezTo>
                    <a:pt x="32549" y="17042"/>
                    <a:pt x="32755" y="16871"/>
                    <a:pt x="32858" y="16802"/>
                  </a:cubicBezTo>
                  <a:cubicBezTo>
                    <a:pt x="32995" y="16631"/>
                    <a:pt x="33132" y="16425"/>
                    <a:pt x="33270" y="16219"/>
                  </a:cubicBezTo>
                  <a:cubicBezTo>
                    <a:pt x="33784" y="15362"/>
                    <a:pt x="34161" y="14402"/>
                    <a:pt x="34264" y="13407"/>
                  </a:cubicBezTo>
                  <a:cubicBezTo>
                    <a:pt x="34401" y="12413"/>
                    <a:pt x="34298" y="11350"/>
                    <a:pt x="33990" y="10356"/>
                  </a:cubicBezTo>
                  <a:cubicBezTo>
                    <a:pt x="33647" y="9430"/>
                    <a:pt x="33098" y="8504"/>
                    <a:pt x="32481" y="7578"/>
                  </a:cubicBezTo>
                  <a:close/>
                </a:path>
              </a:pathLst>
            </a:custGeom>
            <a:solidFill>
              <a:srgbClr val="F99893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pic>
        <p:nvPicPr>
          <p:cNvPr id="278" name="Picture 27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" y="130517"/>
            <a:ext cx="844026" cy="8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7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8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/>
          <p:bldP spid="36" grpId="0"/>
          <p:bldP spid="5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/>
          <p:bldP spid="36" grpId="0"/>
          <p:bldP spid="5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872278B-E2C9-4DAD-BF8A-93A36207242B}"/>
              </a:ext>
            </a:extLst>
          </p:cNvPr>
          <p:cNvGrpSpPr/>
          <p:nvPr/>
        </p:nvGrpSpPr>
        <p:grpSpPr>
          <a:xfrm>
            <a:off x="995815" y="3520413"/>
            <a:ext cx="3556013" cy="806533"/>
            <a:chOff x="1341120" y="3577558"/>
            <a:chExt cx="2832536" cy="789589"/>
          </a:xfrm>
        </p:grpSpPr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8F2920C4-FCAC-4D47-8B00-53491F918322}"/>
                </a:ext>
              </a:extLst>
            </p:cNvPr>
            <p:cNvSpPr/>
            <p:nvPr/>
          </p:nvSpPr>
          <p:spPr>
            <a:xfrm>
              <a:off x="1341120" y="3577558"/>
              <a:ext cx="2712720" cy="53563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965200" dist="304800" dir="8100000" algn="tr" rotWithShape="0">
                <a:srgbClr val="172144">
                  <a:lumMod val="90000"/>
                  <a:lumOff val="10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3ABC27-0FA6-4F3B-8BFF-C011C46AE9EA}"/>
                </a:ext>
              </a:extLst>
            </p:cNvPr>
            <p:cNvSpPr txBox="1"/>
            <p:nvPr/>
          </p:nvSpPr>
          <p:spPr>
            <a:xfrm>
              <a:off x="1460936" y="3659261"/>
              <a:ext cx="271272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C934EA-C68D-431E-9773-ECD8742F46A2}"/>
              </a:ext>
            </a:extLst>
          </p:cNvPr>
          <p:cNvGrpSpPr/>
          <p:nvPr/>
        </p:nvGrpSpPr>
        <p:grpSpPr>
          <a:xfrm>
            <a:off x="6713316" y="3619342"/>
            <a:ext cx="3269210" cy="592295"/>
            <a:chOff x="7150538" y="3642905"/>
            <a:chExt cx="2712720" cy="535630"/>
          </a:xfrm>
        </p:grpSpPr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14702B70-2F6C-47AA-80F1-D7B0E42AEA86}"/>
                </a:ext>
              </a:extLst>
            </p:cNvPr>
            <p:cNvSpPr/>
            <p:nvPr/>
          </p:nvSpPr>
          <p:spPr>
            <a:xfrm>
              <a:off x="7150538" y="3642905"/>
              <a:ext cx="2712720" cy="53563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965200" dist="304800" dir="8100000" algn="tr" rotWithShape="0">
                <a:srgbClr val="172144">
                  <a:lumMod val="90000"/>
                  <a:lumOff val="10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C08996-973D-4662-BB08-25F111DAF482}"/>
                </a:ext>
              </a:extLst>
            </p:cNvPr>
            <p:cNvSpPr txBox="1"/>
            <p:nvPr/>
          </p:nvSpPr>
          <p:spPr>
            <a:xfrm>
              <a:off x="7833362" y="3699749"/>
              <a:ext cx="1483360" cy="325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D0F28B-C922-44B0-964B-241B0FFB7BF7}"/>
              </a:ext>
            </a:extLst>
          </p:cNvPr>
          <p:cNvGrpSpPr/>
          <p:nvPr/>
        </p:nvGrpSpPr>
        <p:grpSpPr>
          <a:xfrm>
            <a:off x="4065228" y="6144542"/>
            <a:ext cx="3397477" cy="695092"/>
            <a:chOff x="7249383" y="6140511"/>
            <a:chExt cx="2712721" cy="791035"/>
          </a:xfrm>
        </p:grpSpPr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9CA066CC-FCFA-44AD-BF2C-5E762CD86F4F}"/>
                </a:ext>
              </a:extLst>
            </p:cNvPr>
            <p:cNvSpPr/>
            <p:nvPr/>
          </p:nvSpPr>
          <p:spPr>
            <a:xfrm>
              <a:off x="7249383" y="6140511"/>
              <a:ext cx="2712721" cy="57813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965200" dist="304800" dir="8100000" algn="tr" rotWithShape="0">
                <a:srgbClr val="172144">
                  <a:lumMod val="90000"/>
                  <a:lumOff val="10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8D0656-EDC2-472F-8826-68B64FFF9FDC}"/>
                </a:ext>
              </a:extLst>
            </p:cNvPr>
            <p:cNvSpPr txBox="1"/>
            <p:nvPr/>
          </p:nvSpPr>
          <p:spPr>
            <a:xfrm>
              <a:off x="7739818" y="6223660"/>
              <a:ext cx="212344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huynh</a:t>
              </a:r>
              <a:r>
                <a:rPr lang="en-US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sinh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378;p14">
            <a:extLst>
              <a:ext uri="{FF2B5EF4-FFF2-40B4-BE49-F238E27FC236}">
                <a16:creationId xmlns:a16="http://schemas.microsoft.com/office/drawing/2014/main" id="{53B8D9E1-4E4E-4D20-B931-9AD2B3351C2D}"/>
              </a:ext>
            </a:extLst>
          </p:cNvPr>
          <p:cNvSpPr txBox="1">
            <a:spLocks/>
          </p:cNvSpPr>
          <p:nvPr/>
        </p:nvSpPr>
        <p:spPr>
          <a:xfrm>
            <a:off x="858306" y="440267"/>
            <a:ext cx="10487027" cy="6663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vi-VN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 XỬ TRONG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RÈN LUYỆN NVSP</a:t>
            </a:r>
            <a:endParaRPr lang="vi-VN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ABB3E36-DDB2-4D15-8C01-D9080EEC4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3483" y="1332088"/>
            <a:ext cx="950533" cy="21883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1C6DA62-5D1E-4681-AE69-1CEC01FD5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4564" y="1332088"/>
            <a:ext cx="1043422" cy="221670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ADD946D-7F29-4CBD-85F4-8572B6A0C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2247" y="4282189"/>
            <a:ext cx="2123440" cy="17737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" y="130517"/>
            <a:ext cx="844026" cy="8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sive X 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426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微软雅黑</vt:lpstr>
      <vt:lpstr>宋体</vt:lpstr>
      <vt:lpstr>#9Slide03 AllRoundGothic</vt:lpstr>
      <vt:lpstr>Arial</vt:lpstr>
      <vt:lpstr>Calibri</vt:lpstr>
      <vt:lpstr>Calibri Light</vt:lpstr>
      <vt:lpstr>等线</vt:lpstr>
      <vt:lpstr>Helvetica</vt:lpstr>
      <vt:lpstr>Open Sans</vt:lpstr>
      <vt:lpstr>Open Sans Extrabold</vt:lpstr>
      <vt:lpstr>Tahoma</vt:lpstr>
      <vt:lpstr>Times New Roman</vt:lpstr>
      <vt:lpstr>Office Theme</vt:lpstr>
      <vt:lpstr>Thiết kế Tùy chỉnh</vt:lpstr>
      <vt:lpstr>Massive X </vt:lpstr>
      <vt:lpstr>PowerPoint Presentation</vt:lpstr>
      <vt:lpstr>PowerPoint Presentation</vt:lpstr>
      <vt:lpstr>PowerPoint Presentation</vt:lpstr>
      <vt:lpstr>PowerPoint Presentation</vt:lpstr>
      <vt:lpstr>Nhóm các học phần Lý luận và PPDH</vt:lpstr>
      <vt:lpstr>Nhóm các học phần thực hành NVSP</vt:lpstr>
      <vt:lpstr>PowerPoint Presentation</vt:lpstr>
      <vt:lpstr>PowerPoint Presentation</vt:lpstr>
      <vt:lpstr>PowerPoint Presentation</vt:lpstr>
      <vt:lpstr>Tạo sự đoàn kết, thống nhất trong cả đoàn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</dc:creator>
  <cp:lastModifiedBy>FPTSHOP</cp:lastModifiedBy>
  <cp:revision>147</cp:revision>
  <dcterms:created xsi:type="dcterms:W3CDTF">2021-10-21T16:57:11Z</dcterms:created>
  <dcterms:modified xsi:type="dcterms:W3CDTF">2021-10-22T20:06:44Z</dcterms:modified>
</cp:coreProperties>
</file>